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20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032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4537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645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8072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25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0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234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23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35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113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33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40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386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1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2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89305-8D9D-4F31-8D53-8EAC577E0399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4373F1-33CE-484F-8A8C-2E57B76ABC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13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-531440"/>
            <a:ext cx="7491608" cy="5069160"/>
          </a:xfrm>
        </p:spPr>
        <p:txBody>
          <a:bodyPr>
            <a:noAutofit/>
          </a:bodyPr>
          <a:lstStyle/>
          <a:p>
            <a:pPr algn="ctr"/>
            <a:r>
              <a:rPr lang="en-GB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Welcome </a:t>
            </a:r>
            <a:br>
              <a:rPr lang="en-GB" sz="80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80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Year 6!</a:t>
            </a:r>
            <a:endParaRPr lang="en-GB" sz="8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Macintosh HD:Users:jimturner:Desktop:St Paul's Logo 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9272" y="406263"/>
            <a:ext cx="1512168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Transition to High School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6347714" cy="3880773"/>
          </a:xfrm>
        </p:spPr>
        <p:txBody>
          <a:bodyPr>
            <a:normAutofit fontScale="85000" lnSpcReduction="10000"/>
          </a:bodyPr>
          <a:lstStyle/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You will need to apply for a high school place by 31</a:t>
            </a:r>
            <a:r>
              <a:rPr lang="en-GB" sz="20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October through Salford City Council School Admissions portal.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 would recommend attending high school open evenings in September and October to support you in choosing the best school for your child.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Staff can support with applications if required.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You will find out where your child has been allocated in March.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School will complete transition activities and meetings during the summer term to support your child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School will work with High School to ensure children who need a more enhanced transition package receive additional support.</a:t>
            </a: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223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en-GB" b="1" u="sng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are the teaching staff?</a:t>
            </a:r>
            <a:endParaRPr lang="en-GB" b="1" u="sng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3501008"/>
            <a:ext cx="6347714" cy="2664296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Chestnut 1 = Mrs Eaton</a:t>
            </a:r>
          </a:p>
          <a:p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Chestnut 2 = Mrs </a:t>
            </a:r>
            <a:r>
              <a:rPr lang="en-GB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Kubik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-Jones</a:t>
            </a:r>
          </a:p>
          <a:p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year 6 TAs are Mrs Long and Miss Boardman.</a:t>
            </a:r>
          </a:p>
          <a:p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Mrs Hick and Mrs Higson will be supporting learning too.</a:t>
            </a:r>
          </a:p>
        </p:txBody>
      </p:sp>
      <p:sp>
        <p:nvSpPr>
          <p:cNvPr id="6" name="AutoShape 3" descr="https://stpaulsceprimary.ovw6.devwebsite.co.uk/_site/data/files/images/staff-profiles/B97FA0FDD79AF5A7F212D6ED5CF02397.jpg"/>
          <p:cNvSpPr>
            <a:spLocks noChangeAspect="1" noChangeArrowheads="1"/>
          </p:cNvSpPr>
          <p:nvPr/>
        </p:nvSpPr>
        <p:spPr bwMode="auto">
          <a:xfrm>
            <a:off x="0" y="0"/>
            <a:ext cx="104775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4" descr="data:image/png;base64,iVBORw0KGgoAAAANSUhEUgAAAIoAAADYCAYAAAA0wXuYAAAQAElEQVR4AYT9d7wlV3bfh/723lV18rnn5tg5AuhGN0I3csbkyOFQ5IgUJSvRomzK+liyLMumbb1nW7ZkSw60FSzTtmhRokWJwzAznBkMMhpAo4HOOfftm3M4uared9cFKH2e/3D1Xbeqdu2w8lp77TsY+/f/97+X/qW/8ufSX/53fiH95b/wx9K/8EtfTv/8n/l8+kt/7gsZ/DL3X/6zX0j/beCX/uwX+faF9M//ab7/mS+kvwT828Av/7kvpX/xz38p/Xd/6Svpr/zSV7l/Nf1Lf+Fr6V/6t7+a/uVf/kb6V/7dn0r/yq98K/2rf+nb6X/wl382/ev//s+mf+M/+E4Gv/rXfj79T4Bf/eu/mP7q3/i30v/sP/4z6d/81T+b/pd/85fSv/1f/IX07/3XfzH9H//Or6T/y9/799N/9D/9tfR//bW/lv5vf/+vp//HP/wb6T/5x/9J+n/97/9Z+pv/599Mf+s3/ov0X/7m30p/55//N+l3f+tvp7//2/9t+gf/6u+mf/jd/yH90e/9T+mPf//X0tf+4O9n8JPv/YP0J9/7++lPvv8P0te//w/TNz6Fn3D34Nte/8E/zL5lz7S/zpjX/+AfMP4fpD/mnsHv//30x7/3v6Q//t3P4H/meQt++Du/lv4h8IN/9Wvp9//l/wT8j+kf/Iv/Afjv09/7rb+Xfvef/d30X/5ffyf97X/yt9Pf+j/+Vvqbv/5fpL/xv/7N9H//B/9p+r/9L7+a/sP/8a+nv/Z3/2r69/72X07/zn/1l9L/6j//5fT/8zf+fPo3/sovwsufg8/fSn/5T389/XO/8MX03/rp59N/5098Lv33/tQX0l/5xc9l8Bd//uX0P//LP5f+rb/6J9K/+Ss/m/5nv/Jz6d/4d34u/blvPJf+3DefT3/+p19K/9TPfj7903/8i+lf+FPfSP/Sn/+Z9N//C99J/9qv/In0P/rLfyr91b/6Z9P/73/0F9P/6lf/3fRv/82/nForKyMpTSUXOJULBQ319mpiqF+7Rge1d9uYHty7S0cO7NHjD+3XU0ce1LOPHdGLTz6qV589ps+/8KS+8OKT+vIrz+qrn39eX/viC/rml1/ST33lVX37G18EPq9vfY3nr35O3+b+ra+8pG9+6WV9/fMv6qufe1FfePk5vfLiM3r6qeM69thRPXr0kI4efkhHHjzI/QE9fOgBHX7ogB44uFv79m7X3j3btXvHhHZsG9e2sVGNjwxrdGhQQwN96uvtUa2nolq1rFKxoGI+pygM5VwgawxEJkqTWHHcUbfTUafdUqvVVKPZVL3eUGOzrs2NTa2tb2h1ZV3Ly2taXFrRwsKyZucXNTU3r+mZWd2/P62796Z068493bh1V1du3NLlqzd0/tJVnT53UafOnNeHH5/W+ydP6cQHJ/X2e+/rzbff0xtvv6vX3nhbP379Le5v6fU339ab776rd098oPc/+EgfnTqts2cv6MLFy7p27Zbu3L6nqclZzU3Pgc+qmo2G4k5XSlIFzikMA5670JYqF0VKvRCRpf/xzyF0O/pZG6jZamt8Yru+/tWv6utf+aq++bWv6Wtf+bK+8sUv6vOvvqIXn39Ozzz9pJ48fkyPPfqIjj58WA89cED79+3Vrl07Zf2kxlil/Aud1cMow6MP79cjCOfoQwd1+MF9Orhvhw7s3aF9uye0Z8eYdm4b1vbxYYQ0oJHhfg0O9CKkqnqqRVXLRZURUiEXKgqcnLXKhMT8iRcS0Im7anc7QFutbkuNTwXWavKcAYJrNrSB4NaBlfVNra5twcrqhpaW17W4vKr5xRXNzi1penZB92Hm3clp3b4zqWu3busKjL54+brOXUB4ZxHe6Qv68KPTOvHhJwjuJAL6QG++8yECPKGfvPleBj9GiK+/+a5efwt4+4TeRMDvnPhQJxD4hwjxExTgzPmLunDpiq5eu65bt+5oEqWZR4GWVpa1vrGhbjeGXqtCvgA/qhocHND2bRPau3c3yr4/E8Cxxx7VMxjGC88/rZdfeFavvvS8Pv/yi/r8Ky/qc9w/99ILeun5Z/Tis0/r+WeO69mnjun4Y0d16MH92rN7h7ZtG9Xw8KAG+vvkJZfPRV6MGVj4HQSBwiBU3E3VrDcxiq6CqKBCuaIWBtIGNjGMzXpdHtY/M461NXi7nMHcwoKmZmZ0f2pK9ybvyXrN84A6qtNNtNloaY1JVjbqWkZAi6vrWkJIS6ubTLCBgDa0sLimmdkl3QcmZxZ0d2pBt9H8G3dmdOXmPV2+flfnr97W6QvX9Mm5K/ro9CW9f+qc3v7wtN468YneeO+UXn/vI7321gf6ydsI690PaT+pd7C+d98/qXc//AjhfKx3eH7rnQ8yYb751vt6G8G+Q993T5zUBwj8JIL/+PQ5nT59XhcuXNaVq9d14+Yd3b0zpWkUZ2FxWetr62qjfAZFLeTz8h5ndHhIu7ZP6ADC81bz6NGH9BQe8vlnn9QLzz2Fh3sOoT2vL776or70uZd4fuGP7p97+QUE+xwCfkYvPv+UnkOQTz15TE88/piOP/6oHjlyWIcfekAPPrBfB/fv1V4EuwOvPD46rLGRIQ0i3N5aRZVySflcToF1MvxL8AYxStZutzMP12y1VMfTNRpN3hvaxGDWkEkdwW9u8o6Q11ZXpThWiGfxRujl2EEJnLVKkkRLiwvy42PmXl2r6933PtQbGMKPf/ImhvGWfvTa63qN5x/9+DX9+LWf8Py6fvL6G3oDePedd/XhyZM6depjnT19VraLGxNM9Iu0Wx2s6aR++Pr7+sM33tMf/uRd/egn7+EmTzAx8Mb7euudk1jkKb33/ie41rP68NR5XO0FnT5/RecuXUNJbusGVj01NavFpVWto2ztdlcGr1WIcqpVShrq79X48PCWsPbs1AP79ujBg/v10MED8kw+cughPQw8/uhRLO8xvYAwXnr+SQTzBAJ6Sq+89HR2f/nFp7A82ri/8NwT9HtCzz19DHgcK3xMTx1/RMePH9Fjjz2so0ce0iG85AMH92r/3p3atXO7JsZHNDIyiGX2qgpepVJBxUIONx4qcBZrhTOePwnyQIhb4aotL8w2rrzVRKgIchPhrW9u4vU2tLTirXJVPlzNzS1m3u7e/VnduTulW7cndeX6TV2+dkPnL17R2QuXdAYF/5hwc+qTcxjUeULWGWWe74NT+uDkxzrxIbz+4GN5j5Z5sytXdfP2Hd27O6nlpSWBITaeZorR7XbB22XebHhwENqG1d/fr1rfgMrVqkaGhrRn13YdIqQcfvBBQv2jOn7sMcL+k3rumaf18osv6HOvvKIvfv4L+sLnPqdXX345e3+VNstKSuJEIoZbXNbevXv00IMH9OiRQ3rm8Uf00lOP6dVnjulzzz6R5SOvPP+EXiUn8fD57L71/vILT+hlvr303DG9+Ozjeu7px/TMk0cR1MN69JEH9PDhAwhqP+53rw7s36W9e7ZpJ2FsfGxIoyMDWFqN8NWDu/bWViTHKKqAxeVCLzgsD6sJCGUGa/EWGGMxMR6wiwC9IjYabW3WW7j/OjnGplbwJMura1pYWtHc/IJmCA/Tc3O6Pz2re/dndOfefRh+j/Axqes37+ra9Tu6fPWmLl65QWi5Rsjygryc5RwfnzmnjxDkyY/O6AO8mBfk+ydP6z2EeOJDhEl+8QH3kx99rI9Pn9YnZ87ozLnzOn/pki5dvoKXu6U7d++x7pTmwWWZsJlZOviLKwpCFQnX1UoZPvRrDO+zA4+3a+cO7d29WwcwpP14v327d2rXjm3aNj6uMbxihDIHoUN0cMTLD974sFMulba8lf+ey6tvaFgHMcR9+3drJ3NOTIxpbGxEfX29qtV61ENeV8ZQcnjcKAplA6vUYBzwuIPyNfBupA+0sIhSiRWVK+SVzxcVYf1RPlLIQMeCXkAp/boMbpFjNMkx6iSCddzgBjFug/i85oFEcGllVfNo++ziouYWPCxphmRwGgubJCTc9RY2OaO7COw2SeFtQkVmcSSHt+7c1Q1i//Wbt7C+W1tCu3gNxl9BAJf0CbmGF5qHkx+f04cfnc3g5Cnup7DGj7kjVP/9Y0LS6TMXdPb8JV3A4128eFWXyVuuXrup6zfu6DbJ4l0UZhrlmQfPZZTK09EgP+pCYwqtAUwrwJMKjOwnYR4hNxgfH9UOEup9e3bpgQN7dfjQQR3BsB555GF5L+hD0JNPPK6njh/X008ATx7TU08c05OEpycIT8cfPaqjhw/pyKEHdYik3c+xjw3Dbrzczu3jGh8d0SiK4BP0gb6ayqWisjDlDUVGFpE18WC5MCAHdHiTVB5Xr3A9lSrf6UC44UcLJOW3703q5p3bunnrli5fuaaLKO+5cxd05uw5ffzJaULMKX3gw/37HxApPiBEncjgxPvvk2R/oA8//NDPaVjaSPz28e36zdu6eOUmlnRV7398Xu8ijDdPntZb5ARv+zvCeAerepv3t06c0jsffKL3PjiNdZ1l0jOfhiOEheBOMf7j0xf1CcL65Cxu1guMncFFQtQVrPfa9VtYNJb2R8Ja0gquex1l83HYJ2KddkfdTlve9eXCCE9TUg03OsDObGSwXxMwdQfJ3d7d2+WT7kOEliOEmEcOP6DHjj6kY48d1hPHjuqJJx4hD3kML/e4nnnqcT37NICnfBqP6YV6/NijOn7sET1y9LCOPvyQHma39RAK8AC5hhfiHnKNnSjH9m3jmcVnyeRAv2pYZLVSAa+CvAcMg0AWwxJS6rC7apIzbBKefGjyhvSZp1teWZHPoWbxMNN4uymU9e79Kd1EeX1ouXbjJh7uhi54wZJ7XSJ5vnoDYWNIXsHrKEqqRM45+NNBekaFAjgAFoNmeXUTQ0I6R8I/p0UMYQUD3to5xYyz4JtXraemocEhjY9PaDfea9++fXqQsHTkyBE9/vjjevLJJ/Xss8+KOQ2DHHSlgNgydtgytuUTIOMCBUFE4lUhLFQ0OFDTttFB7cZ1Hdy1TQ+zZT7ywD49Qlh5/OgDOvbYQ3rq8cN6ltzgxaeP60UE8TL5xatk91984Sl9iW3wF196Rl98+Wl9jm31KySDLz57nHzimJ48/qgexyKPPnwIIR3KcpWHD3tLfQDhIbiHD0DAHh04sFP79u3QXrbKu3ZPaDvha2J8jHg8pCG2yf3kP7WeqiqZ8Lwl5kn2QoTnaTSZ9XXImdrkY00Sd58c+t1VtiVe20BR10naVzW/sKRZdlNTU/OaJN+6g+e76bfCeKNLeKXz5BZnyC28x/r4kzM6Sdh5H6t8nx3SCULR+4SlDwhHH/D80Uef6OSpTwhfn+g0VnyWndOly9cIdzd0E+Hfu3dPM+wwFtlprK2tkrhuyButxX4LbPGrhKTeWlX9vT0a6utTibYATycun7Qm7CS9wniavRD9rmaDDcnA6ISee+F5jOJpjORJHUfwjz/6qI6QcD/04AM6QDjatWuHJlD+ERLtgvrUBAAAEABJREFUfhLtGopfYb0iChcRTdA58mW24KwlY60MSPnFxkfHtHP7Nu3bvUveknx8PLhnF7WUPXpwz24d2IGQdmzTDpRlYmxUYySDw1j2YG9N/VWfX5RUKOaVy0VZ+HJYmJ/chy2vfF2y9LbPK4AW3qKZQZt9fpNaRlMbZPZr6+tawassseOaZ+cyw87q/vS87hKubpAQXiOnuHT1ls4jsE+oW5wkh/jw4zN4tU/wcKf0Don22+yq/Pb39bff12tk+m+xa3qL5zfY9r7x1gl2Uu+TlJ/UOyc+0vvvb8EpcpAzZ88Tpi7pGlZ8E+967+5dzVI7WV5aVp2dRwL+zlqVySn6Edo4PNgJTw5giYewxEcefljHH3ucUHMcz3WcXdTTev7Zp+S3ui8+94xefO5pvfjMU3r2yeN66vgxPX38cR2jbvHIkYd1hPqR34Ud3L9PPqztgM+jhLpBcolsl0QqkIsstZSmjM8VUiHEGN1ISRfyctbKy9C5UOVavzZJuJeWlzKPMjU1rTuEoOu3buri5Us6f/GSPiGf+ohdzUcnP9KJE+/rxHsn9N677+mtN9/SG2+8AbypN3l+++13hNKiISyYuSqSWh+rZ2bnmXSKXOFutos5h0A+ohZxAst5B8t57b0P9Nq7H+hHMP6Hb76v7732jv4A+P0fv6U/+NFb+ld/8Jp+9wevAz/Rd7//mn7nD36s3/n+j/V7P/iJfu8P39D3fviGvv+j1/WDH7+uH772ll57/R29w9btFPHy7IULuNsrWSy9QmJ57doNYusdTd69r/m5Ba0RcxvkRWmcKrABAithZb3aNjaifbt36BBWcphk/DFCyHHygWeefFxeSC+QjL+MV3v1pWf1+Vdf0OdfAV5+Xp+n4Pcq91dfeV4vv7AlyOfYJj9DnePpJx7LPN2xR4/okU/D0YMH9ung/j3KLHFiFC/Wr4GBXvX29aiHbW+xXFC+EMmFVn5zAGsz79yFwZ1uomazK2/ta5sbWmZ7O0ceN50l2TO6jde6jte6evOOLhGaz1+8qrPsjs4Trq9SF7qGN7t7+66sJGNMpiBdkk1nHclwMduUdCjIdZHjFcL6WRJqn0zfRUH8Gqsk+G28aRTlVS5X8MJjhJs92n/ggB5GwR/D4xzzedUzz+i55/FEhJxnPwUrs7WouGKsxWflC8Qzn9itrW6yk2ir2Y4VE+9CNLVaKmukb1DbRia0a9uE9uN5HiYhO0rt4PFHDuuJx4/qJYTyIvDyc0+yQ3pGn3/lOX0RYXzB3z0gKF+j+PKrL+srn39JX/7c83oVIT1DAugTvWNHjuhxBH3skUN6mrzhmeOPYn2P6PijD5MsHtIjbHUPP7RPD5FIPsCOYA/uc/vEON5tWMMDA/IWWK2WCT8lcocSiWBeYZiXQbF8GSBmy9uB1iY1C1+rWCcZX8tqRWsk30uaQSHvEW5uT2Is5AxXSawvXr2G0LBCmP8RdYUPCSfvs319j1rPuxTl3nrnBKWF9/QG3ut1CndvUF547bU35Z/ffOMdvfMOFkvfD06dIgSdZld1maLdDd0mgZ+ZmSfkranFzk2pVRhECLJMuK9pmILd0NCAfE7kwSsFIsuUZCvsJMrnoY80wYerJiE1V6npCF7tUZLnRx97TA8+9BBh5oD2wKstBR/XEMlyL1GgRKLsc5sgDL2PUubxyQk3yYHW2ZysEAoXlhZljUFXTLa0nLXqKZbVX+uF6SNY6XgWYnaRj+zdt1P72V7t27ND+ymj79k5pp0UkibGhzQyPKChoT5ymD75LL2GZVWrJRWxrmJWlwjkHGvw4wtLHR9uKIJtEkd9brBIbrCwvLy1UyJOT83O6j7u/haCukKYuUgcP3/lus5gXR+TFJ+iQvoByfIJhPUeecE7FODepDD3kzdP6EdvvKsfI6yfvPWefsLzj15/OyuZZ2Vznl9DgG8itLcp3L1HreLDk2dwwed1mnzjAqXz6zdu6R6WPUeCucb2uk5hq4uVhoTQYrGo3lofdA4qCznbt2vf3r06sP+ADiEMH3Yee+QRHUNAx489pqefekJPkww+8/RTeopQ8wSh5vjjx3T82DE9Qr/DWPEhdj8HDh7UbsoSEyTLY+OjGibXqvX0ZMqSp8LrFcfLaX15RRZxkk1+qiipLN6kUi5rFe/kw/YK4fE2YebylcscB5zVmdPQ98kn+vjjj3Xqo4/0IUW0E+xuPHzw4Ul2jKcyOMWRw8f0PYdHv3T5snyIujs5qWlypwW8XqYoQoDi8rc0TrTGNtEXdK7ivi7h/j85c1EnYOgb735EJfUkBbkT+v5r72Zh5ns/fEt/8IM3tuD7b+j3v//61vMfvqE/+MM3sz5/SN8fU6z7yZsfZGXzd9kpfcC29hTznj53RRcuXiexu0PSOEM8XaBotaoV8pMNQswmVtZosvMh1Bgb4h2KuNmqeqq9KOUQTB3T2NiEduzYqT3kUAf379eDMP4wgjvCecVjR4/ihR5FOI+z8zmmp556Uk8+cTx7Pk5+4OEYQvXwOKHq6NEjOkSx74EHDmof5xx7EODOnTs1Pr4NgxglzAxSf+hTlZ1XkXpFRBnBsW3FSXEk0dEmW+sVSuGL7Grm4eM0CncPwd3Ec1y/fVvXbt7UZXYwF7wgL17UmfMXdObCeX1M7eU0udYnZxAuCe85Et6LHBVcuXZD3qNdvnRd6xxdWIwZUWWKIgTnFamAMvWQwPeRKxb89hjvUkCpe9gZ9uGRBshzhkdGNEL9ZXR8QhPkVNuop4xtg6asbVzD5FpD9OkbGFSlt0+lSo/yhaJC6ljGBrJGVsKjeJdMGKXQl/i6PglTJ3t2aGyxUFKtp1eDFG6GR0dZaLt27t6p/Qf36SD5wCEfv0nGjj5yRI8+9gjbqkczwTz5BMkalvSkh6eOs9U6ruNY1ePHHqXfUR09+rCOMO4ISdwhQtcBSt57mHc7yfQ2wtr2DLZp+8Q2agvjGh0eyay5v69fvRBT7elRCWvyTIkozoXEXgO+6JRaxOI6u5oNDtLWCC1LbA0XEdzc/LxmZuc0NT2j+wjwDjuOW1Q6bxBerlI1vUKIuXT1KlXmyzpL5fQ0nuYTElwvxI8JOacR5GkEepq2s3w7f+GyLpJLXMHjXcfz3SLHmKQ+NMV2dxrP6D3lyvqafNHK4+TrULgBeVy9IIrlssoItwdP1dvXR67Tpxr09fTWVK3VVKqU5T1GSt3K4pXTNEZJxGWQT6rAWNWhz5f//bHLIpXwOgWyNUKHp3nOe2i8813ObG6xtb4J+BrVVa+A11FClNYr7mXo9jWWyyTxV8iPrpAPXfXf4cv1W3dkvSWgGixOcoRb24p7sUJrZSg4RUGoHFaTp8LnrSdEII54piCQF4iHDl6ojXtuEPM/qxn4qqhHdJ7dwvziUuYppknapnBl9xGSZ6SvG9yZvK87hJjbJKu3sLo71FTu4fLuIsCbCPDyjRucG11hh3NV5y5fJfxc2gIvRKzuDPez1GfOIrDzhI5LCOwaAr9+8zY1ibtZDnCPgzufd8yx5fXKsuJrNeyuGihSpxPDdEtoDNml5ZUvlti1VfAYvar19qsfCxvAQAY4cvAWN+iVlefhkVENcnLtLbaPvKiXUnm1p0apfMsSC8wTwTOLdacy8jlRh8SzQdl/HU+5QmLpeeQrx7O+GInyTsKbe9PTun1/UncQ7G3PBw4673Ek0uXgtFTMyRjDFj9BXimetYDh9KuGQimIdOX2FNXfGd1j7CTK4fk9B+8XqASvEN7XCEvrhPtNcGhAd5PkugW0OTzskoN2xdwonkH21jnJhjKfQnYoiH4oRilStAYUxC1DJIGweRa8wq7nzLlL+uTMJX300TnK2Gf1AcW3kxTjTlIJ/YSc4RwCO3f+Mluv6yRpdzjXuJcdxd/Hunw9YktA61rbbKpOOGmiWHFqlBonhzJGuM88niu754sIq5QxvYd8aRhBDSOg4cERjY6Oa2wMGB/TGDCKyxzFffq2EYQ3QPGor39AHrzX6cETVrDYAm40lysoCCOI95FeFKQStSmK1akwr7MLWVpd0SK50qKvKlMIu49XuJd5nUndQGkzuHOHUHBbl1DgS1jlZazO3y9evcEO8aaukuNcxQKvoKzXPlNWcp57XuDw4h5FtfsowxTGMkNYmmPj4A1pkfxjiZxomdPxNRRpg+OIzXpbdcDnHj7X82mBF461lhCcV2+1R15GTfC/dn9OXdmMviDMKYCnOfjon6MoB48jWRcK4rlbVMLKet7T5lAKZ52cDWSMQyYB/QLZgHHM5cfhUUiNtjRDqf71ldCWxLTwU4hCqncDGhsb03Zi286du7R79x7t3rVLu3jeTlI3QbybmJigz6iGsbh+rKxGjKzWelWqVjNLjTziUSS5LW/UxhM1SGzXs8plXRto/CYHbNn2EXfqmbeA0KY+tba7M3gfrO0mtY0bHhDadQR4jdrAlZs3dJX71Vs3OMH+FHj37R6ukhtc41t2v31b14Gbt/A6hIqrVEEvcdjmq6E+DG2dy9yXt0jvibzFL2GVi5+CD2XreKS6P93FzTfwpC2MqoXyt6Anhq7Y8w/j63L3bOwmwqsk1FINfLZCCv8PsC5SgFCDsMDnSC7MKzX0paAWOCtjGJvlB1Iezx4FgSL4mUYFmUJVtaER9Q2PamB4DG83rr7BYfUPjao2MEwYG2BzUSOU9alQ6lW1d0BDFOQGgdrgmIq8D5DrFar9Coo9KtYGVRsYUbVvmJrMAEoFIlv5CQqTJjKSwIf4pwwsLykErxBC/JnIHSzjFgdct3ysY0/v//bj6vXbJGg3dZHE11vWeeLcBeKcL4idJxRcALI78fDSZ5Z38w6J3W3dQNh+vjv372sSC/ZWtnUutCB/n+F8aJrt6jTW5//uZAZLn8UKZ+eX2CWtcJaxokXyD+/KF71F4mJXEeIqsXoN8G5+fb2udSx1cX5F87NLmpma476glaU1rS1ShcXS5wlPyzNzmoO+ZdbyO4w687RIpDtIOhaWBuhTV+yCvLxAc/my8sWqCuUeDKKPRHBQ5d5BVftH1Du0Tf0jn8LoDg2M71TfyC71Du9QL+99YzvlYXBij4a2A9t2a5j7yI7dGtu1X+N79qunb0ChdXLIwRjDmoECPECFba3jnuA5NoKqKgi70j+qQs+gcuU+BYWaFJYVu7y6JqeOiZQE1FrCEm0FtRVpoy1tAvVOqlbXcaAaq5NYxWnAu7TR6BIB2lrjjh64La1FL7yScMsUJLvzK0F5kjRVhyrfIlXSOQTkLWzW/9XX3BIns8uc0K4Ca1pip7JIZr5MUWyZPGAVoa2tb2iFdv+86tuX1+RPTz34XGF5aVUeVmhfpd8KfXy/NQSbgZ+D9nWE7bfTddxynfDVaXXVwD13WrG6xFiMGLydrIsU4DKjfFG5fElKpDq4zHMYOX1vRtNUd2dw03dv3dddqrxLKF7CeUwmCKw/D+NDa+X8hGzhI+Z7d+sAABAASURBVBewI9iu0R17NL7rALBfowhxdMc+jQCZgCd2anBsu/qoLVWxwnLvMALrV1TqUa5UU5Ary4Z5yUZKcfWxDeQVr5taQp/UxN00EVYDqENXHZoa3JseyCfCwMpahKFUzhrV2OGk4LqG172/WNfcal3LGf/WtAqtq/BrjRxowxsKz5v0a5KbNNjq+8PErXtdGxjYOlDHwOok3OuE3k222Q1qJ5vs2taXFjCkeW38m3UUIozCINBewolzRgnuLgUx3/6ZxwFHbSD4TQS16gWKMJdRjCWQXELgS1inV6YFlGkRRVpAkRY4L/GwSFFpAVik6rtISd6/+/vy7KIWEOI8Vr40vaiNxTUEu6nGWkPtzZbiBrsvfgxMNNxtVwrR+hAm5w3WlRi5xMnGhszcyHM+xf0HMD9A2B3w7RLaUgpsMSfCTcLFhvcUFKb8OY9XJJMapXGalcPb3bb8X9r5Wo/DgrsbKPbd25ondN29dEHXz5zW1Y9PAR/p8ocf6MKJE7r4wQldeP89nt/VJe4XP3iPbyeA93Tx/Xe5++cTunLyfV376APdOHVS14Fr/j2DD3Tlw/d1hXmuMOel909k85w/8a5mbt9UAOO99/ByyEc5VUvlrQPAUlXvU2r4+K239PFbb+rsu+/o/In3wOVEBh6/GxT4rn90Ujc/Oak7Z0/p1pmPdPs0cNbDKd2m7e6FM5oE7gGTF89q6so53b9yFjivuZuXNXP94lboscZmyauzVo8dfphDvkOoSCL4pywOwX9jjCLnsn6b6w2tU8nc8OC1FqVZB9bQ3g0Up4mQ6ysbCHsToXNHoZp4hBbQ3mjK31vM0aTy2+aeoAwxCW4Hra8zR51cYAPvtcZuYImkb4Hsf44y9Bx5yTQ5yTS5xSRJ5D1C2eS1a7p/9QpwFQIvQ9h1Ld27rZX7t7U5Py2bdjOc21gnjlERjPaQykC8k7dar+wNcDDGcBLbJYFsylvkMglmixykXd9Ud3NFjeV5rU5PMv9dLYHLHEf3i5P3NH/3DnBXCzwvTt3XytQkwH16SivkVR5WZ6e1BmzMz2kLZlVnq15n+9ogD/NQJ5H20FpbUROrbpNgx+Q/BvmIy1mrMkrCo9ps/0+cPAueG2pTAkjol+D1E7xj9sx73GkpIVnHCpR6w8dYLIMNjECkwjwUQLPjxbf5uwf0klAnBbz459Dh0RiHQtDTD04ly/ADVBsPc7oYGMnRyYCgBUIUxTGx6GNkJe7iMnwzPFsP/rufy9+Vyhgjy2pGkrcIblmb6GOdlfiQyl888OJ/J4S7rC99PDGMlDG+Vyr/XTyn3hXwnRl4TSW8h/9WCAPVygWNUinO58IsPG145cSD+ES5iSs34FWIQuXp28b7xHiTJoo6S/6ygoJ3ObD0bXU8kXfj6xxSJiSqpUIeQRXl57XOQBeYgYPAyhgjY7ZAn12fvnscHc/OOgYkQCxMk/5pNoenjc+0p/K4wSieBV2G+1Yf3xb6sgRNqxT0bvq/mCOUBi7I+lljZYyRBQzPKTy0ls7QyiQyxmyBJCOJ3vJjUvBPCWPGGPEj64z8OGOM/DjLnR8Mjo6+wRj/gSfeK2jtCxwMfeVzr8qgiVtfGMeDd4MJRR/xTIuMMfLa6MFZI69MAYvxI0sHx3dr7KfPVs5ugaUvP4xXBoIwIfwUwhgiy2B/N8bKGNgHXuLa+m54kvxvw3f/ZJisUi6qVitq2/iwAsJoA0FvEJ/bWFqXsBPSJ2+l/lJB47WKxnsq2tbbo239NQ33lICaci6i2JjIXw4h+HtMGFtDOKCGopSy+kWhUFAuDOWcZJnX97PWyhjDu5Xl7gB0WpLR1oUi8OgYZAwPNPrflnvWn/HWWHobfTaXC5xClNrTM0CtpkQZoUD+dQslSY2TVzLLItZI/GTgrBRhBCHrBMzprAMfm4Ghh6PdGJOt8dkzzTJMYgw9AGvp/yk4lz1bcpNQhkYhjBauq04V0G/9fHX0m1/9inKBk78CBhSxqpR+/t1P7p+9BxBc9MrCWr5Z1hjmtfLTZsRYELApw2IZkwCpEL+cpQ99jeE7EEIgnZTL5UQHxhv5yxgjYwzvFsWUnIwcBPv1mQIrD9RXLWjfru24U2mBHOnu/QUtr2wi+I76i3ntHqjp2J5tenznuA6PD+mB0X49ODaogyP9OjwxokMo2EMTw5qo9Sgi7jY3Grj2urJ8BaXZ4JDMW59XEoNwMgHSboyRMf9/4JGizXL/fwMZcaXAv/5JM8NJEbhXxkA5tsERayV4zjuTs5pfXJezFnAyxsg5m0EQOG1BIGdt9s367zw7y7s1MtzFZQzPgIOP3jNZ6zL+Ot4tfZxxcoZ5bSDeecD6kLPwQGriQdZxz6vE5lVic5AL9QSHWxFanaIgLrDZ4v7ZA0vJ2UAh1hUFARMbbWmxkQWJDLR1sZisNdmL5be3Hm60pXLOcEd18FaOPj6mBs73Eu0W4LuRMpftkc0gycYFzqm/t6o9O8fwCKkm2e7evDevBpVX7yke2TWhJznMfHTnhPaPDGmMvkMcWvYDfZWiBqsV9VdK6i/lNcZ9z2BND6JIOwf6VEA4m9R3ltkdWGPlcxYHnRW8kTeQXC6CH+BlxZXybMSvDLtUW5cxhqb/J1hrs3bHvB6s2eq/1b71zXuzAPqKFAz9X8ytstO7fHNaEJ519n0D8PHC9f0ck1jWy+5WCpBX4KxC7iF3n2dmgLwC5vWy8hDynAtChTZQ6EL5P+Fw0G55t8YRerR1GZD1hE1O39f07BQl9xndnZnSCi7XM2MXZzAykrMuUwZjDAONDOP8o7VGHhx3YyULeKsT4UTeg9hEhmdj6GckYwyQyPLNGavAGcBuze+sEhRWXJaJPNBdwoqNxBjAGsYb+W85lHjb6IBq1TJnOAuaXljHC3S1a7BXj3Py/dDEsCb6qxrqKaunnFcxFyqPhRZykQqMjUKnKAAip3wuUJG2aj7S9oGq9o/3q0o/b+A+WTeoQMMbEEwsUsuIqTEVOSEHHXmGOyvwS6HDZO8W/I0xMtz9s8SzoZMkY4x8m/U8BT4T+Gd9jTGkXom8kfZwrtVhp3fm8h1qG03mdwoRtgOPbDyCtiBhjEE+Vs5aWWcVOAfY7D2ARr9GQLvz6wEWcMzhwRijAGVxNpBXFGuc/HdrrSx0yvh/dPII+r9F3T02pn0c/u0ZHtX2oQFtH+zTIw/t0dNPHFG5EOEGnUIy3SjTUmHFhsTQMblkrGRBGH6CsFEuDACnKASCgJ1TgMYGChgbRQGCiZRnzpBn66wfBnPE3aiLdEqVsgIIscYoCgKFCNGFgXxfDzRrsL9HE3iAeQpzMxTVfMK6c7BXj+zerl3D/eorF1TIhcox3kqEJivnnKyxstbKWStLu8GlGu6Bs/SRQmtUQwm2kRgX6N9ip7HJYVsI7l6R/fmXsU4MY7talAsDBZ+Cf3Yoo4cwn1Pk/2aEs5+QuyOshvmScpzw5osFRYTFfLmkfKmsIlAolJmvrFKpClQ4jhjUCmFwljDaoMaSHR5yDlWr9cufRw1QBfd/xujPnAY47ugHBjiHGuTYo48jjYHRMeo84xrk5NjD0MQOCnvbqQft0jgV9h2cuO8Edh18QHseeDCDfex+9z38sA4cPar9Dx8VZz0JQlHGMFmhretqsi3Lozwl65Q3Uo723lJJB3Zv0yvPHdcuYrn/I6TPv/y0Xn3xKT3/LKfCxx7RY48d1WOPHtGTTzyqF154Ut/61tf0cz/70/r617+sn/6pr+uPf+fb2fMf+7lv6Stf/5K+/LUv6uf+xB/Tz/3Cz8jfn3jlBT3+4nN69LmndYRwN87x/sGHHtQx/wfQzxzT1376q/rat7+iL//Ul/XqV17VM688o+dffUZHH3sIbFPNUNltdhKVEMgDeJHxvorK+VD5KMyULEDYhp4CfD4lKHcoBeQpSbq8pkAir3wOZXBYoEFZqgh6iORXKO4GAuuwA0rYarrQyjI+RlNGd27Ts194VS985Yt66Wtf0itf+7JeIr978etf08s8v0Lby7y/+o1v6JVv0vZTX9LnvvkVffFb39CXv/VT+sLXv64vfv0b+uI3vqkvffOb+spP/TTwbdp/Wv07HlLPtge084FH9Pmv/5S+8g2+ff2n9eWv/rS+Cvz0t38W3vysvvhTP6PP8e3Vr39LL33pW3r5yz+tV7/6bZ5/Ss9/4et69nNf03MeXv2qXnjlG3r2pa/qqee/ouPPfVFPvPAFPfPS5/XCqzw//Tk9dvxlPXbsFXj7Es+veEXxvEmwqkDGOq2nLc1QM5ilSufPMBK2jvCTYlSiJHXq6e/Vy688rT27x/TIIwf1+LHDCPJR4BEde/JRPfnsE8DTPD+mnft2aHTnCDCm6mBNvSN9Gt4+wL2ibXvHNLhjSKvdZXWiprq5tip9NRWqPSr399FnWNt27dbx51/QY88/p0eePqZt+yY0sL1XwzsHNbx7QA8c26Vdh8ZV6y1qk3rOZrNLHSTWWF8lgwqhIZcryAWBAoTuherzKg9GUmidHHfHS+C9Cnd+lKIQxphMYayxcjz3lUsaJHR1OHVdo/5jGduhVlEir0lIMBvUw/ftfxxBfFFHn31Qj73wKMr+uB596psZ/o8+B28QxONPfVGPP/mCjj3zgp5/+af0zW/+GT37zB/HsH5ex49/XU8+/TXtYZ6nnv6mXnj2j+mFpz38cb30/J/UC8/8ol556Rf04vO/oBee/3m9/NJ39PxzP6tvfPsX9DRtTz3zJ/Xkk39KTz/3p3T8yV/UU8/9op587k/oiaf5/uwv6umn/6See+FP6qmnfkFPPfvHaf+OnnjmOzr21Hf06BPf0Ve+9h29+OK3wOGn9eRT39Yzz/0Mz9/Wk8982ytKtuGEKUaeeEMIiHprurO+qBvz9zlvAZbmdH9pXlNry1rH9XbitoKS0+L6gm5OXdP1+1d07tYlXZq+qROXT2m6uaFrFJE+vn1dH9+6orubC3rv8sc6df2CPuYM6PrMDV24e0mT69Na0bpur9zTTOMWZxKxJEMqYiRZhbkIxd1QD4eN1bFBlUYraqFU6u2oMNFQbgDv0esUcwS/vLRCqJJEgWnHQI8q7M5yYZQpiHNOPsSiATLG0CnlPeU1gWargO9Wvl20SaKPwZOkaSp/8Uofo4FahapoQb4e0+m0lXkVPlpntMT5U4OSf4UEuDaWqjCUqrbNaWBbj2qjkSr9RmmwoWptUNWeQ+rve0yDw3uVz9cUBr3K5wZV693J9nuXDux5WuXKKKGpjzOkfgW5qvKFCuGrLOdK3IsKwlx2j6CzUCkSrguyNs/3SM5GCoKId8BFMsrJGO7WycjJYTRRaBVFVrmcUT40KkVSsRDAF6MAHQjzjrtTLh8oR7s1xspfxkAIyWKHU9Dl5opuLE7r3tKUdu7s10hvTTNUFe9N3tLczKSu3Lisk+c/1pXpW5pandPVqTtaS1rq5lPtOLxX63boKm3GAAAQAElEQVRTc5uLHD5FHC6lWub8YM/+fTr8yDN65plv6NCRL+jQ4ae0d9s+PfTQw3ipQY3gJaBdCcLhB4HBbOL3tp3jbAVntLK2xDcECZ6bjbp8OBFl/dZ8S77au0bVt0sOUcqFqpCI5sKQORJPmowxsniMIAjkUIqEUJGgOV3Ch/zFN8s3Y40sTExxoRken47z70yiXBCqr1yUs1b+/EpcMcW5SqWMJ2vr3Ok3dXf6fQ7R7suGsRI3r43kNa21LzCjFIWBAmNVyuWYrqX19m0tbswirBClYzK25EbIAQYE1vkGGXACZdGMYJ1cYBSEVgH5gAsRcNUpxetXirHKhUQ9lViVQle9pUTFsKtKRFuhTUKOx466ypmuSsWOto8ZVYJYUdJRPu2oyPlI6KTNhlO9Y7VeN2q0jTabRvWWkTWWr7IZQsZYNbGUWcrMCQpTJxZ/cOWu3j93TrsHBvWdY8/oi3sOaCCCYdU+7dp7QLmePtX4litGqrDNTGD+7OykukmDQ8IZ+b/ssjZUu2mVz/eAyCQJW1W9fTUN9I+qgLXs2fOQ9m8/rNDkJBn2RigErCXJh8mLNC3JBA12M/dYY0w2DWH2LjnTp+ZyQ416U75E32RLXysVVCrkZI0hXHYz6CJM7x08GEleaQxGEUNjDL5eaYyzSowF71QNCmybKF2TMNMlrKSM8UqVEJLyKGKR+dfWmyhHjCUn8hx0zDfJeVBc76AMBbW7s2p31rWO10yTplzU1sDAhGq1EjS0lbObWibxTpKSDPwMS6GEsrp8qNgCzkOkFvzouhw48ZyEqncjTnxDbbRCrSLUkP7rK211OAZub7TU3uyqudFRpxnz3Fa3EavbTLagzR2aUmgKUbi0m4pjZWV3aEyh3ytHzHPMuh3Oz7qJUcK7Nf6XtTQbWf4ZyG5xtB7l8sTwQFcm76JhLSWLK9q8e18TZNQvP3pcA5yIzt+Z1TDH6SEE5sJATeoNDc5rHLM2W02Y49DMNfm/J4kV6a13v6fpxUlNTV3X7Ox9fXzufa1w2nn/PmGI8xljnCxjjZWEoPmlJlvRtfq0WimWV7QaqO3StpE9Wly5ryYhrs05R5ODvjYC9+cf1XJeObyCFyps4GS5i8Daqjcb2vCnp+QVxDY5byB08EqUAV6mjkLNcC51Y3pB1ynW3Z1Z1v2FFS2u1dXAaGIs3ViL5eYVMH5js8lUKcoSYwR5rS9v6Pr567xHSjtVBe3tCCuHkErqKtV6PKWmVtVI5lUul6Flt1rtktbqVvWWw3otINZyvBu+WdUbFuM1aiM07EFd7u2OYQ3xLOULVmurXeFUhJNUCh1pasRNHld0QikM7SYS5PIrESRkzwmdvMGI2hUj5D1yG0dh8DCKW9AAfXFDSWsT40zFYECGf1IHbFKqsyUsswAStYLTAdz/oQcPqG2sfotTynMcz+eCoraNHVXSLqjV6GjW7zgaDc3PzoLs1lxdLLZADG0SKuYWbmvvnh2amryh+bm7muKwrNIzKP8XdLeu3dQyx9xtkDOGsYD1CgNaRmiNaQn+KMoXVW+uoHyzUh6Wz95TAmEdSvTtdkeeKUXCDsOxAkPY62qt0dL00ppucXJ9bXpGd+fm5f+iLcUDBEGoDgrg/2cbGyjbJNvr25xmr5CsFvg25L1erQf+pFrnxLmJl/EKGKGIPYSgtfUGayZK8TRh5DLvde3cdbk4p5wm1F94Uj25HUrxBP4v6TY7t9RJ1lGEGcLSomKzLhdIXmCJx9gl8nMFQSqD1L3wDEJM4KNVV94DSh0lcVPWtGXShtJuUw1O2RN4l3TbfGsj8E214VPSWlO7vqROa4U+S9pcm8fDzasTb2b94nQFfbivxgqpw/wtTV+5oNbcGbVnz0rzn2jzxrtavvCaFk7/0CtKCqKoW6ZjUpm8wGGd8zfvaU+hprFcRTcQ6h+cO6V3Zm5pmmQx19uvDfb+DY9wkFOtb1gB94MPPqRapYYGduVrDENDQ6pUegUrtMFx/72bC3r60ZeUnWqilh1Odu9N3eUp1K0bd9WgIsyLrLUyximFSSsbN7XZWVMeT1Fvr8DgFW1A4PpqXV1cbLcbqw0jux1Pg8m8SSqjBm3XJud06tItnblxj2R7SpfvzeomCj23vJTNbW0K1SmKt4mHWpGfq5SLNDbYqxES4lolr/5aWRPUYiaG+pQPwClOEBDxn3CBbLWJV/GC9pYZRYGm7qAE7L7QG3W6dfXVxlQp96pen5VB+eN0Tcv187oz96ZWNm5jtRuynVWlzWWFwYoCLSnZmJU2mWf9vkydfAcodKdpv67W0mUlK5fUnDmn+vTHuvnxCS3ffk/T519XsnxO98/8QNc//Fe69OZv6qPf+0f6+Hv/WD/6v/6OXvtn/61++M/+O/3ot/6eZu9e0dzdG1q49pbepu3N//O/0ff/5/9Sv//f/y2d+Rd/X2e+++uaO/HbOsf4+VPf19Q735WVMbIOBkgwT4qiCKE75UxI0W2bRsr9FH96dLW+prvkHTPJhi7PTWl2YUmVaq9W5tc0NLBLTYT8xuuva57dzuj4do0QosJA2klldB/b3Ap1mAcOHVXf8AFVe8bVWx7V/VtrPPeBQlcTFPkCb17aukyKEFNhcRF5zbI2NufwBFO6e/+kclGMIpYU48m6KESXk+E251NQIMO/DuNu3p1RT09V+zjb2T3erwPbBym+1TSBEuS8kFERL9w2R/GZR9ls0pKqt1ZVrbcmoRRNlG+d9gbzx/5QkWzPIWy/Rsi9XMhpg5PpFFwTPEAIwXEn1t2r56XuHdnuGbUbl3X/3gn4cp0QOKmVxgdY+JSCcFOdzTOavvB/6/V/+p/qx//8P9T8/V9X/cY/0Y9/7d/TD/7bX9Fbv/bX9cO/+1d08p/+17r1xq/rR7/2H+r0//0/6O3/47/W+d/7Bzr9u/9Y7/7zX9fSmTd05nd/Q5Mf/L42b55UaeOuRs2qxoKGHpko6OhgpBd39enpfdt0cGJUS7dvaZU8cnz7Dj1/7Ii++coxfftzj+lnv/SEvv65p/TsoW168vhh/dRXn9UXXnlcX/3Kc+iIdbJYsPwFwSZOcadWXSe9feeqLjWWdGN5Tl36rOOmw56SWmFbdfKRGcr9lfKgatFu7Zs4rmOPPKXt23fq1vXrunr+iham51GigqpFp507dumDU6/p40/OKwhGtDjX1pOPvozlDqpSzuEWF+VwvQY8MHQZHrxHGaYyPDIySIjoyNlIfQO9irHqlcVlxYSblODb5b0JbsYYvGNKbO/qwYO7VSnlcLGtzABkQxVKFUX5ohJiuHVOQS7gmf54pRZz2CBHaEi0sL6pazMrOnt3Th9euyv/h8trDVw6ShkEVoGz8MyoyvzemzVRWB/6vOKlSnT65DWljXktX38NXG5qcFjajkdKVlfU3FhUmnS0vjKrtflp9fau6/Pf3KOf/XNPavdgSyOtuv7EF5/UL3z1uH7uq8f0nS89rif2DuvItpq+8/kn9DNfekq/+DNf0Ne/8Iz+2Dde1s987QW98MKj+tmf+4IeP3ZQzz9/XE88+rD8/3ryoaMPqG9kSCNjwxrYNg7fA+1/8EG5+ooWOZ754J33deHGvC7ObOijO4s6O7WhH79/Themm/qdH5/R735wU9/76Kb+5TsXZcVlsA5uSvkVRLgBZ2RIUM/NzerK6qJaMCala5dY3Io3FWO92ybGNTjWr8HxUV2nVgKf9dEHH2t1eRWLDzVO7ePBBx/l3GhBUwuT2r93p/Yf2K3efqswX1ffQKgLV97U6GhN5WpBKcvGzC+uFIFLRv5aXplHSVIV8n1Ku0UtLTXJh2ZEbFG31VVMmPReJU5SyaIoKHuVAzt/eLex2SA/2dCtxTXdXljREkUx7yUSjKNLvxZe0Nc+NsjLuow3LBjjGWJj5UjmXS4HblWZINRGvaUua1m+5cJAEQpTwDN5WMfrNL3XYazAffLWAruTrrbv3ovHrKhaqKo/6VExLUpBotSm6i8OqHfngHJjkUo9ToW1VM0reaVuQJu2oMnNNpDo7OSiFk2gM3dWdGFuU6duzuq1k5f01tk7+pdvntXvnLik3/7Jx/q99y/rD967rt9684x+4+3T+hcfXeN+Tv/krXP6Z6du6NffOKXvnbuq3/ze9/XG+XP6w3dO6JMrl/XJ/Um9deUm93m9Q43r5samzk1OarK+ofsbK7o8fVfTzRVZGbjDrxQhxeQMa+wM1oGx7RMK8wVZG6nTTrA8I7wvyU9OzVai2/ev65Nz7+m9k9/V1OIp3Zj8RJudTS0uzqlaDTS7eEVnSIQunPtQ1qR4jFXFWtCmPlGzfVFLi+fxXHe0sHBVAxSpSsWSAgRoLAjxA0qy1mrm/rKG+7drdXFRa0ur3OvqsNVur21gmWkmPK8oCZoaGCfLwDbb5OXlFV3z/4EejuPrhu1qVGFto0a7qzwKYAxK5QWbpNCmDDok8Q59q4ROYxSx9g71av/ooPaMDoFDD/lPyOwCUkXOARavwtzM6RPdFh7O47G6WNcFcqPr3XtaUV2rzY5m5la0SOJZb7fY2jZ1df6W5tbmdG3hlt67d0bf/eh9/fMT5/WPf/Kh/tFr7+u7p2/qtz88r1Mzi3r7+j2dvDenT6bm9R7CvLqypHPkdrONNU2uLSPINS0nm5pvLahu1hSHDZliW9Uho8GxkLCe1+hwUQODOdVqgSYoAg4O5jU+nNfESEHbxsvaua2qMZ5Hhgoa6LHqraQaqBgNUKepFhJZ9AMuSWlGviGWLitAQebXVxFkIs/0mAR2g4psG/e+QcjxsN7cJGfY0AaudJ3wlAYdFMspVwxV6y0rdAaLb7PQoHYMTWhl9a7WKeK5SOQ2Ne3buVcHx7ZrvDCklbVF5UpWDuY7RI3ByV8pVj88MKbJyWk1monWUY7QhHiWFKFF4jPH/m3wlBIEHqFkuSiQ9zJ+m14ulbVjdFzVfF4lco5yEKpSLJKUBgqNVUCtIqQtQCFlEqVJLIPXyDFXidPuSiAVbaxIXcAosk4B44ykmL4pzMtHTqCM8XSALl+MrA1069a81tK2VhsbWmquarXQ1Ebc0BJbaDaH6rQKkoEG1hgcG6dQuUt9I0XlcrH6+xBojxFlKUJlmiXF6w2sOkiybw88vE2PPbUX2EN5fb8ee2Kvjhzbpwcf3qlde4Y1vq1PI2M19fdX1Icsks0VrZC8zl+/rIVbN9XBqDaW13Xn8hXdu3ZVUzduaJJ04f6Nm9n95qUrun35qpZnZrWxtIxxLsomMCVz+Sl4oyxhmIMJqZZWlrW5uS7/rUPJvkPSF+NSrLFeKkqwHr/vNjDacyrxDEYgmyjUjZu3tW3HGGGmopjta63ay84k0SAJ7s0LM7p86bZmCQuzrZT4eBuF21ShUJKDwaAgg8CNEAb5R4dtXxuL3FxtaW2lrlUsyJBvtNnxoN0oRVeQII9XpYRCoAiBCzQ0OEgRb1z7OV96mBB5htxMegAAEABJREFUZHxA26pFDRRzquRzXi9INFtyxqoURQpY2FmDAjpFVmxxY7HvF9JnV9IhYiQwiza/WCJ6wwaKF84YFM7KK62vaid4qYSX+1fnZZ1VzGFjBx7U2X63m6lS9vnol0rlmpJWJBsDzLdyf1FLd+4rxkCbC3Pg0QTHDTV53+SQ1v8vH1aXFkGpoXzPkILKhFx5h2xlh0xxuwq9OxRVRpTkhhXnR2WrO5Xr362+0T3KFyvyxlCGN709FY1u36/RHXvx/FWVSyUVC/kMquUSld2Ktm8b09joSPZcLhTUUyiCpydcguepPJHVao+GRkchhMlhQpvzC/RDpVJZPbWaClGkwEhhGKpC317a8vmCGphJF49TyJc1MLAdS7DasXtIw7tr6hSYP8qheC3tIakt5HLa2FyVKwXqBqlckNetq7PqkFQmHhfWVQbSTdzu5L0pCnSz6uvvU4fw0GItuqlL/y6CAXMURRqqlSmGFRXhKQIZmW4bITdVcAmeIVWNKmY1H8E0oyAIFNDPGqcCxhGgXB0U0+dHAbRFQYDnySnE21hJBuF7Y0g9M1jTpNavAFjm4RklS1AcD122XfP3N5R0IikxaqxalKxX1CBRbCf/vY5H7jJXPuhVFA+rebeuUZLtHQO9Gh2p6eCjO7SXA9Thal59eafdgz0arhQIdVWVeie0mfRrLR3ShhtTIzemqGeM9m1a79a01umFr0NKC6NZe6HUq1pvr7ySVMoVVWr9yHJAFdbrw20N1Ho00FNVP89jA33qKRXVWy5qgLOtnkJOPYWCbAoD5IUiLiPOZXA1a2sIpC0MgsmK2QdrnXqqVYVRqEKlrAGyabiH8DcUp7EqPT4p7ZF3a7MLK1qYd5qfTbW6bnTh4lXV+vo01D8sf3gX5AIS2z06uGev+vrKhJVNDe6syAUpqBjWE3ebWalXCv8/8wjxXOsbyxpAWaqFkgyCMcawq0nkn0NnVcmFCNYpMA4libHYJiXsugwSipTSjkoRMhggE0aKSmVFzBVwwmysY1HLVryldcJrDF8C5svDpHwur4D5PVhjmClF4DE4mgxC5+TBf/MFPO8xnKyW7iXaXA60vNjSJh4wjgOtrqySo7XVam3gSTcU5ntUNDtUaoUIpqwoSlQeCpRDuUOUrFYsaKQUaXd/SQPcPf2l6pAGRkdU7a+piExy5apypZrylQHVan0a6O1TH8LvR/jFco/yhXJmQBU8Rq1cVg6ai9BcQQkqeIscRlLwEAVyUJcPnaqlgvIYif9uMQDrmaxPr5T7yNiQrOlqY31FMW5zZXkRtxMrZ6xWZmYUBk4FkF/joK+NdYdRJObW6uqaNjawIhhcb9Z1//4Mieq6FmaXlI+K8v8DrPZGQ9vYLW3fPSKTrChtrWoYgnaRLCYwMheVMsYb1vJM9yJ54cXH9dIrT2vvvr0wr6Cdu3ZqcGRU+SAvLxBQlqG/vxdxoRbivJstwYxclFchyikKwkzQCbF5fWNDxhj5/9H2DFvsFbzTcn1TS+Q/a2ubciiMP59aw9232m3erUI8TAYBjLRWhn/ewDy/jDFyHmiPwkiQn3m6MOc0fWtazU2jbjuHosR43USBzUt4o8am043zDd262FauMKye0bL6DxU1sKum6nBBCaFqYDvtlZpqxZIq8HkIXlWrNYV5vvs1wceGgSxCzkUFGRdpbNuoRicG1NNbUq6Yl6ynnT7g7EDOe8aIvgWv/LR1Wi34inqQOpCmyRuFM04GHF0QKqYulC8UZA2dDRYhLs/guNtST09ZtVqNhWF0vqwoMMTGdRYuaXF+gd0HSsQEvtCVcA+yiQ0MEBbfr3whpz5yhCwkUV7eYPt4h3Oi+1Orml9cUa1/QL0DIzC1o2o51NBQVQ8cOCBnrax1MsaCjRFPKkaB+nsLOnr0KInbCzB8VfmixYJDQuWWVUusbdLM2znGWl5dYFWEoTkYYmGo376usvVbW1tXk5rIvckp3bk/yRlSJ4N8MYdXLHIo2FGAMXg8OtRNOpQCkjTOlsiWMYLOFNxp49G3pfxyrOucyWjwXYgqarKl9g5sYnSXSijuxI5hPFFXUT6nLuGp0zBqdVrqhnV1qqlalZb8P6mr3FhedY41HHSVS0V5RfXnON6zOhsxPlHieWUDpSxoXU5r6x3dvLui25Prmllta6WVaqNjMHTJ+RSDkJliXYELCc+BQvDuIcTkQ6vealkBitFBni6MsnpSjEfLl8pK6McGI5WMyRZLmGR4eAC3WEfYBZVIfoqVXhlXUKcrrVOIisIQV7oksXAIot12rPXVdQU87929W+PbJlQgB2msr2ttGTfbaDI2pirZURw69RCyJu9OaWpqDg9Ul2G7uLnZ0fLymjwjjIys8b8B7huTeKQ0j4bH6qmWNEhymiR1ucAqRpAp/Y1hjFcyLMsiLAOIK8WCPE11vMYq3m6dRDvMRdpgJ1LrrWjH9jGFzJMnnA4Sj6ulgvL5SEEYKPVzMGcn7qA8Md41FtNlwNRKP/0n1jYW/sE7HuWcUxQFalEHiaJQTRLZrltVZSAF35YGh8kfMMYOJ8rGtFTpq2u5eVGqMc7nD2xTvcfenKlLeCIXBNAuGUl5LDs1TjbIKciXZFwkYx3h18jyLBSgm1pwtXwvKCiX5aDXIisrK2OcIjYcgXPK0R5hROzsUQpLuG0pjlNojxST+0msaAxesKkkG59K0Az4B2l2Zk59fX0KTao8qhoZq9QEkgkZgG6xAwlo20QJApRkk9PfTWJ6P3Hx+tXrOn/2nO7evqNNQtH42DaNjI/LBIEa9U21qUg2CVcR8XFxbkXz9xdUZV51I/pLHlHI8STJGCMLYUsLq7p+5bZunz+lKc6brn50WSnrxgiwg/YLv+O8B3CWnRU0OCN+q4tJd1GkFq61gRuvc3rs8QgLRYV4vN7+mirE7ALWU8XzVDGKAqEqdIFS1oZn2aFiG5fQRJlj7p8ph797PPXZhQb5Qp1vN9YoDJ280peqFe3YMaiePovxbajqhpVSA8rbkgIEOjBUyiy7iMC6HGw22dl18V6rt+qq30y0NrcmX1RsI81ON8WYNvBAqRz8LEY5lcC1wr1GyPWGaqClgCKUcqHKKEIpcoQVqwiFKfYNCjVQh5qYryMVSew9nyLWblMsTKC50lslrcipWiuphNGkMhJKZayTVzYJQsVl+OAP9WYIE83NBoldQy20KQAZYwMUxXeybGULyufzIFOkAUXi9xxbOoN1+mStWutFS2PdYe9ery+D3Kb8tyn25R9Tvf34/Y/Ym2/gWptyK+vqDSt67+2PCG+JjLEyxsgCxhotrDXkcLUDJtJwKBmULQE8EV4Y3mNYZ+Wc0xoK67W/S7z1IaPNrqdBIruJonQ9jeBn8YgWy0sSQ40ozlx4Cxe9jpCa1GqaFBObrS674q7aaEsH+rtYWCrJsE4quGRMtp7lLi7rnLAr/0XWWsDJwa/F2RltYEhr85uy9aJGCvt0fM9XNZE/qJce/Vk989jntGtoP7uiFblOKNcMFC6HCpqRCmEeRS7LexGLYliUolipKIe3tu2m+kKngdCoz3ZFHU3xxorGS6GO7OjToZ19GsvxjbBWi1sKMJguu1dPs7E58pCchjjozDO+BW/CfF4J/FkmLWh2E62Sq9UbjMMjegOAMFkr/hkLuUa+oQ1zKyDUhUFtmpcpoa9RxndMmkdzV1l8ud5QB8SvLSwozUW4sxwERAh+XS3K4avLywrR5iDoyqmrgBzHWD+/I+nd1PzCuqb8/1idfsblqeYuqZdsPXChjHEyxspYB/LS5Py6zly6o3kYzkRqQ/T0vSXifxN8jepUkQOE75zVHAl2IilJEvlEu4VXaZBjdPAGAXmBEGgQhdqsdzQ3uwouDdUp43dTI5crypWAckVNrH0RBV3ghLqDQom5HV4rZB3PUEGLMUb8yF8BXPSa4nEw2K1Fazz9y1Prun7xhhY5M9pl+xRM39M2djePFrdr5dpZ9XaaqrH7qULTEOvW8DTVbl67Boc1MTSo/r6aIvhrUXD/ZxH5WKqwI22fekfND19X84PX1Tjxmurv/lD1d36g1Z98V8s//Bda+v4/1+L3/rnmf/efauq7v6HOvVsoYgdUDYbRVQDiKVDCu1Z7Khm/8njVCjgokXKFElCQcwF5Xl65KIJkiLYwghuOJdH8zEImhBaW2Aeyg0MDclQpY4puvk+FrVgvJ6yGZUOIMDCliBC6CCQmTvcN9KvG4gODFYXMG7cbMnFDxairyBHnUcA6eUsPoeo2YeVKK6ewZ0T5Yo71pRQlkQ0RQiAZp4Qsqsv7+9cW9dvvndf86oasCjKJQQklArQ8Lrl8qGUS1RgkvRWkNCZQHePKfahpEvJirGZ+cVW37s0oN9CjCQ7N9j73hLY/9pAmjhzU6L6dqnGK3TM6LgvTltY3CGGxjGVFGGmZ2xgjC44GEJfPgwLolJFS/ok1/bPnaRfvVIgK6lVOk5dP6/bV93X5w+/qxpU/ZJd1Tlem39attTNqdDY1d/2+eoIe1aoFlSs5lUKrSi5QqdcpGE4VDeY0vTCrG9fP6OxHP9GFM2/p8oX3dPHCCV2/dlpXr5/W9dvndWfmpm5N39bU8rRmqZrPrC9pKW6qwQFKVMyrRBiSMxkNAe8C51KpqGIhr5DcLLJW8obFPcVpGJOoTD9rPiVeMvJXyq+gHGl857iS9iYxsaEnnntMDz+0Szkby6YdpShF4Jy8p/ApdRv3ltDWwY0tEoLam2tqrtVVQnihTTXU06udFPEmhns1WMtruK+quzevY/Vtzojm9Mnpc+piVcYEEsqRCmSNBSOrFjnRGtn/BnPnyz0QWtXyyop8eEHnMmtIIKyIslpo6RB2vEfx34MgUBCGrNOVYV7vSS5SwAsGB1Ql6W7FiVq42c25RU1dv6GpS9d158xZzVLWjjoNHdg+rEoxUsg8Oebv+hCEsvGj7GI9z68kezEyBuDZWasA5fF5yHBhQEHLqUmS3BosqM02+FbU1HIh1kY5VrRN6phVDUyMaL29pqSUU6O3qe5gonDEyYZdJewavUx6xpkLofVTTugf7FOtp6xt20czxeqnHrVjYkj95bxG+qvq6ymoVAzU119WjjAU5ZwQmToYrowUIZeewKmPXKS3nFelEKpazLHDLGsM+Yz192jPxLB2DPVqfLAq65ktRppPocRefWphXjcR5HPPPq8KwpmlfuKFgfIpVyqpr6+mfnYJ20eGNchCA8WCuuQHO/BAO/t7dWBoRNv7BtntdFSi//5dh3Rk22M6MDCsJ489pYiki9Rc6yubunL5hvx/W+XGzbtZWPG4eEGkHh+UpadYypDsw4s1cbtJI9bgwJAiF8nj4+gTABVwqGAZTWKxcUYO4YrLtxVzEYyItA1FffbxBzUEgzau3ZWHmbNXOf+YUrzaUEBy7P8npiN4m0EYH4VWnj8GDntvFGcvRqkxivEcXhnXieVT84TCdkfOWvPPcIQAABAASURBVBkgoL819EsQSOi0bdcE9ZEJqRBptdtQNygoX+qRA8941Snk6LzpRFsgh6Ln0yK5YQx/WsoVezUAn3ORU20or6FdfRob6dG2oR5tH+vVGJ57D8qye3xIA9WSdmwb1I6xmnb5w8xtQ9o1UtPh/WMsbVgP/MDLOqccaw9UIg305NWDQvXixYZ7i6qERuXIUraIFEJliXXz9LXe+jz9XjjiamysM7Cinbv26vbd6xrsrWr3rp3a8dA+uXKoXQ9sUw8al8dNpcT3eLPLGQxJKblGyg4jJUepxCyBFaxThdzAfRdwv/WVtibvLevUR6dlSaiEoA3KsLiwpPt3pxUmTs46GWNluQuCvFvPOavhWkW229L4wKD29g5rMCpJeKCQ2J0Lc/K4RyhDraeiNfInE4ZyKAPkZN6gB3ebI972oEy9pZy2w+ihwTJ0FFXEe1YreZW59/SVVOHZK4gTqsrE3ou0UAIPXjFkhPKk8hXobipCyAan5lg9i3nlsNwda3GTnNNcsqHpdFWr7bo2YXSdImYX3FJCYrEQKAprioMebbTW1aknMg2r7nJXYT1SPUg1a9pqILimWqpWCopsrGoJvKNIeRsqZwKVWC/FO1rwTSkS+ud2Y1Nk65mRdVDmeqPD+d0G6m0V2oDMEeRRAMO40FqVcjl2WG15njrau/AxcE4RckYEzIPbTsju5RkDVKuRXn35GQ6EiiAlWdPVudNndYsTxhe//pJ6qlXt3L9PHUm+vD5YrWmgVNIgyD+7b48ObZ9Qrackv70eKFZUsRX1FEY1OjymuJViJetswaeV4Ma7CKA/X9TBgVHtqg4qBwGSQxYWcJnCeAUYpRh0YMeovKX3DdZkwdNrRx7lCMMA1NNMMSwUzXHaCQtoYybnwNLIWJMRbHgLYEpKkmvSrizuN8oHinJOYWh4F7J1gOXZSmARkxh3YWYDI0jkpzWKee/wssm2dZ2iGs0KgkDWGAUIzVnLSMscTnW2nlc5/fZ/jxunjgVyMgi0n/J6KehXA54sN1ahOlEhLWiefGUmbOqONnS3taJGcz3LGTdXNhQi+wFXVbzRVoyhGOjzfzDl/0LP81Osn6ZG3viL5YJ8TcgEVputGG+dKFfMSVYynn/GMncHxZESvNgmdSYXOHVRND+3g68t2hueVkbgUTxbGc2LuIYQyGZzSUcePQRBTiPEzj0H9qiYq2jy0j3K0vN6+wdvyaBcEVo91FPWQ+MjeppiWyHI69byrK4tTRNZYsaH5BjS2dMXNTd5X0NRoN3sqCphKGSkQphTKYzUW8hnHiMH4Z7ZxsBQTzRUNcghaoHRzoMjSkiq10hYrYx8P2uNfNckTWkRV6o6oWeOGk/imUGLD5lWVg4lSmkztIn+KUxwxvAlleNdKG6Mh+yivHSTB98cQ2ebLWMLpUBnaDZYo5Fn4iYVXgPDnXFy1sivEUKjg44UEcR4kI21rlY59V7jiGCZs6r1uKMOO8fGRksba221Wg0l5HdDgzVtkjyu5awmm6taxoDTrtP2qFf707IeL42qBn9Takg2dLJRTl5RDAoaUq+xUV6pMTLwNpZT1wTquEBNPDWoS0aqU/LwntH3S8EtYKz3NjHV1BxyaOFFutCTAk1SiRRebGw0tUa+aQ0zeFAqMVYrEFUd26nrHHl3WbTNTiYqFlWpbdf6al7XL9xSfaUhR62hGDk1CAn35qY1tbGis9PTSsM8rrijXFCS7YRKY6cHHnpED3IAmGO387kHj+rIwJgc2HsBJTD05sx9Qt2EvOAziiRZY/klbRscVlQoaGplTgusYfO423zB95B1Ts46BViCMd5OEkUkjeev3KaOkyL7WD50+JqKgVLPGGO90gRKIDYGB+EaY3ITfxQR4ya60NXCS7RIotu0+xDTRok8dNEUv9VuYc1dlCflHbZlHAzAxTK3XyMhrDiEQIjXAhXovkpV4+QZgTNyUaRyrqw6Zz1Lyw11m0Y5VyJkJmrkjVrMOVQdULFrVOk4Ddq8CtYpH4TyNaR8PqfAoASxVRve5noHZINIaRLLMLeslbEhimyRg9UK3idCCayxyuVyGCgYI1PvibE7FYkQvez0ioNj6tu+V+WR3coN71Fp54MqjOxUrljGkBJZeTKNJLa5hskazYBC2RoJV1mz8yu4IqdScUDjBx7X01/4lkbHhzn53Q4iTQ3uGFOODDvBvc3VN9RmDv+/ts+jJEvLG6qGZY2VBrV35z6ViyUdPfigltgVDVZ7ELBVDxXaEZLlfo7Ab8/NoP1GBhz06cWbwlqk+ySx18/NMnZVcyTaq3gVg7U45xQ4Czh18RAdBOiVpoWg3j5zEaansgF9AIui+LkNY8Szs86TLH5z90pmZF0gawMpNYpxuR68csS4llhSFwZ7hfHKkoq5jZEXgLUWepyMMRmIy9DmFamnXJVX1kWOKDqcu6yi7OucOc1QdY3bVi3OZzrNRC28x8L8suKlRPt3HtOeypjGTFkWZU6w7CbQ7qby/+mLdZQYfVbXRfL/gcWkUReOT431hhJqQC5CUbrtjJZiMc/dyFd/DcYReWUxUgJ9YS6UwZtHB59W/pEvyB16RflDLyn/0AvKP/i8Rp75mvq2PSB/Lmc9wQkDU0+cjAoUW9ZBnqm18+ARrTRSzSy0SPy2q4h17zrwgHZsH9LOA7u078EHVC04TZB1H3nyUR197Kh6+wZUqtRU6iP+qitbChGEJ7BL6LDaTFOdmrylVtpVWMjpHkW7UrnCu1UTy02N111AHqS70/Oy9FtfawrSdW9+VgsrS/KfLQL3QjLcvUBzuOM2MXZwsKbbnFqfuzWJAGJECnHQ1sHFp6zvhWtoss4pxoLhn7r88ltrzwcXhhKK1IaZMe0pCtClX5fnDneGyjmbgZjdAP7dGCMBPhQ6a6HbKMjmChGwUWIcXiBRnZDVJgxsrK6r5AqyeJUEnldVVHd6SR/9/o8VVUdVwaByFdpkUACjNAizvMJCp5h3HW2pkGNtokRdvjmUogtfk9aaakGicthVbzWnHnLGCol+32CfQvq3mhtK1M5wSWKjfLWf+lSs9y8u6YNLK/rgwpLe/fiOmnzz9K5urHl2Q6rnjrh7gqmT5ImT3grm51YUFXtVqA3r9KlT+vDd91Se2KZSLyeKnU2d/eCECljrzt3btXvfIe1/4LCOP3JcO3fulXdnNdxt17QVu1iJS2XYdaRhJK8MYRBqg/MfG4XyFra6uibPYMEUgVYqCZ4T7ta0gjXGidHS/JoaMLlBXLcIKgME4oUkFKBaqxLzuyqVCpoYGdAs1dwNzmnw4ggqUYPnOvWYDp4nRuAdkto6hUXf3up0tIFltmnzzPHgPYhQQpZAUCnKlHBP5EDMAt6bSamsNRmuhrunwVrLu/GflCNsNllvfbNJGWCDENNVmItULRbVXygLialkCuqxZQ2Q0A8PDSmQdPrND7RBWwu6iwM1DbDF7p8YRHmKhHP4Cf59Bcv4tnKEnJhkuw3+hdBokJylhxAVscmwhJPCg49ox7Ov6MGXvqTHv/Q1xaZDyGvg6RJ1ocM6owxnSVHoFACFfEkyytoLlPjZUaXwONHWlXKL1c/JqnOOTg6iApQ3VWBa1CICBdQCNpbnlTQ21VlbRQBO8+Q1n7z/iSavXtYalc+QnUyFbXXvyKC2kQjPrN/VOsW7ORLNGQ7nLEriTIAMrDwSc3iVvp4ehawJAjLGSFifkVV/vqqDO/fLn0zv2rMT66jJjzeGPjLyOYGzDhrAMcRyEXQXwUyM9pMLhJnHkLNK6Z9KKFKLhLfBTqCpDXBpY4GwTTES88rhwYcX/24Z46zJ5k7wJgnKaI2Vpc05v34qY1KFgQUPyzN9EaC1VtmVSm0Uu93sKgzz6nBfml7R3Xvz8jupCWpNfUEFKovg1NLM+oI2c7H6hiqUKJymLlxRI9+nZqGqhglVqJTVZeoO8xbZqTk8Q4v5G1SrgyRWPhfKJ9mLHPytksOcuzyl1354Qt/73R/p9R/+SB+8/YY+fPsttdmJ2SCSc1aBc0rAeWi4ByOf0PEjY3rq0e168vjujM5mo6kWJQ8rLmMMv7VFKMzw/zXnJkfyMolyeacailMo5GBlVwO4r0NPPKYHjh7muV8Xz1/SHUri7VZdkTZYuKk2jJr3ucTmgu6v3NCtu2d0r7OkhUga3LNTDz10WEf2P6DdtT49smOPDh1+WAViuTVWHhNjjCyAdHVgfK/SpVjDvSPKOaNSMad8vijR07KO7+8J9u9t4nkY5fA6LYVRoKHBHiwkQNBSEAYy9IfH8jlGrFRdcpkO0EVNuurKOqnrDxxtImeN+CH5k1KUJCU/SeGNYUH/zVkrfxljszUsnY3/TmPgLOOtUhKH7D+wjEfc5FyrgELBApWw1qgYabqxotsr0+RdMyhwQwZLTztN+WAz1hNqqJiocee6FutGUzPLmr15H6E6ecQits3+z1Q7GF8QOBnoSbpSkzC2yFb6zvSi7hDGFqdmdff6Hd2+fI1zp4scI1xXt5MgJys4IwNO/rxrcnJOU9PLundvQXduL+jKtVndvDOnGIIDn7sZY1jEyF88yqAcURCoQpJThNkFtHSDPfYmW6cmoSJQrJTuNuhq36FxPf3kgzqyd5+++MqXdfjxn9Mjx7+haqmKEo1plax+8uaS6hTx1tdX1bt7XNFQj9r5RP09Jb36yKPaRt/9O7bp8L7deJfIo5GBQQCGrd3Yvoc0TfJ348Ztra0ua3iox0sOMMqEYxFIKp4DrWJZYRQSYjpYaAfliOSwGGdNdg/CQIb+4jJAxHshn1MBGgtRqFwuUA6aA/r473ShvyHUWPnLGiNnrQI/p9lqE1cIs0NrZJQKbOhvxKuMMQqACCWznJX116raMVDVSBSRl3Q0tTRLHtBUP0ozWCxoMF/QWK6iMspe8m2DJax5U5c/OqmeAw/L7TysykOPa2BshHlTGRZxGA/aA14OhZbWUZI6yf7S0gq0WPkccs9on3b0sy6liYGefpUrA5LyknOyQV6JiXTjzqKu3FrQpVtTuja1rBvTdS1tdBQTrrvkQNbZUJYFjUzG/MCFaGVb6ywG3WqTYYtsG+8kg4WQwmhtc10O5kYkW5X+fg0M5HX91in949/8L/WPfuO/0x/84Hf1xttv6+rdScW9u9TND+qq/69M37ujNmFhcHREBx45rDW8Q2fPqDY4tBrZvUs28Dqe+mWV8Dux4uT4vFbJSdbrTXXrTuMjO7R91/aMSdZasIZhkG2N0Wa9rnyhIAxbi8sr8h4mwBoC+gmvEBKaAsCP86vEJM+KE5jRhfYEBbBy1iDkBEjlnIU3TsaYDJy1igL4JfrQz/Bus9ATyCIwS39j/DerrcuoL1/UU/sxpt171BM47SXfG3RF7Sj26OHKhB6rbdMoOUAuTJSDzwWssEMlNWb7XawNKGRnU99o6NInl3R/o5tVVyMI7BI+DH2cdWqTX/lQlqKQlVJOvb1lqX6EAAAQAElEQVR9KkROAWdww5WCQryUAULw6zTr8vlYwi7RG36LeVLmU9KU684r6k4pXr8CLjNqzd9QE0m0K33es6aIRIJ2+csfnG1QDKrVejMENjhub5NdG2PURrOm709q+t5tzoImdfLD0/rBa+/pxCentchZibNVlKwD0w3utaxcWFHiKppajzXNdvDUTz5Qc36V0nNOS8xhmus6eeEtzWxO6S4FuQ6EpzDKI56gmTwqyTe0tDyH4q5pc7mtqRvzW64TgQucvOBjiJZhWca02PU458A1oVC0ocA6hSh/LggySw8Dpwjlscb6IfJXEASZcvl5UrhhUALrnKy1YgnfRYGxCmhzNPi7ZBiDQnF3zspax5ORvzz+xhjWY3yQ0yIHjAlfB4KSiiQZ/Vh2LwpQxGjaJNObCDhGkfOxkUXo5VJeNpGWZ+ZV77TlwOf6qQ/UU+1TlaOALh7aBTbb0QwWJJ9TxszfpZgXcSwQM+cIKcJjD+7RzoGaDrHZKJeK6rTaqpVLhO+SDApeKBeVyxXksQ6TTW2rtHRwNNLhsZx2RNOa6GnJBlIXb2cTApsXSgKi4jJIx+FlVti6NUmKugjPf8sglTbXW2og9DtXr2uWolwvJf8WucHJU5/o9LmLWuDsxtlIcTvV+OAOzV25ocbUgh7esVP7Sz1q3L+vGxfPyGBFdrOt9ty6DOdBly+e4vykI8HgWJJHx8Cg+dkpjY1UFealfCnCmzUFL9FzQx/jxapMwCiJQ5A++fKeowpD1nDD/ptnhDVWYRCiNCgMiuECJ9/PsIaxVvZTEJf1bUYeFcBk4Od2xspfoCi/sudJPhcqsPQBkwQc/HcPxhicVaIWhLRILAcHJjQ0tl2LSUu311a0LqtS75DGR7cT5iuEGKNZdi7Kh1psr6lJkt2Fryt4xjCM1D80onJPryrlkoIwUJM8Y47K7loaUdGNVagWVezrkc1FKgz1qRUUtdw2sv2D6uZKiqoDypWrGFBLxhj4l6q12VEXnFN0oFFf0sl33tOPvvv7+tHv/p5e//Fr+sHv/q5++IPv6Sc/+iGKSzhJfOc0lddqX510cgqwwg7ffAGt4cOPpASiYyz2/NnrSrpG+/fu1i7OdqwT7q5XLdxYoq46XYSPSTgEU2Yb2KIMf/vqJVUrZSksKE+RDbPW3fa6eocmtNGxKkYFkJEMDLQUjbzCQo+27R7Q2I5+7Tq8XdXhCsyqyJf1/Z9ferzQa/ndSEIIScBXCLNOZTUILLl4qg5ekElljJH/51AmZ60sIATs78ZiAUaig4TA/Y/jmwdveQ6lsr4/X40xfAZY2Bfkiih8hHczDE754vt5fKyzGV42l1fXFTS72tRGklNuaJeWg7xWKyNq9u9Scc+T6t11VEW2yk1wniS2d/nuwpxCNhC9xZIc214L32JK7Q2OAboU00qjExp59dsqPftN9Tz3DdWe+br6nv6Gxl/9eW0Hdn/hO9r1xe9o8Omvafiln9KRb/yCxvcfUoqsIUMJ9w6y9M8igZeNZVirgLcdrJbUjxfpIZeq5XMqevqRvRJcnx+ArmCdiTyR0MxPyjdlAF/kQqsqSegQyVQDN7bRWNVqY0Xe3Y2ODapWqyjE1XY4y2h2VjQzf1cbmxsaGR3Xtok9ukmx7NChR3T0gecU5Qc1vG+/dh58SMN7dmuQGO7CAHaDSQrww+owcUjtgtH09BwhaIUdwoJWVtY1Twibm/d5SKwEItrdjrokjBaBrnCuIlkVYPT66pogRAnE+bjsPYzv8xn4BQ1jjDPybRHWG4WhAudkMmWxcv7Ou2+zxvgh8uElwdsWCnnl8CrOWVljJb6nLGiZM0EYBtwimN9FGCfPndYcZyfdoE9R3zbNNRKZKokp9ZO1xoY8j1dam1prtxSDr5+zD57WqmUFIetawEkW/HK1fpWGx3Xm8hW99sGH+tH77+vNTz5Rg5CWo4B29do1nTx7Ru+fOa0TH3/MtpkcDNos+HncLKjm8hY55JQkXaUo4cDgoB5+YJ8e2Lldjx9+QI8/dEDHDj2gJwAboyTeED3hUC9eM8bKSGJSz+AutQmBuH9vrLW0SaL7+JG92o3CTLKduk9omZy6QQwtyaY5BcTiVquhNhXCak9Zux5+UIf2PaBctaC7M5M6feGC3v3oI813l5Tvj3Xw8EOqjFRkSegEAiwrbFbGGMVNB5FOSTtQcy3RwsyaPjl5RVcv3tPk1JKauGfvybokpgZBGcbnopzmCYEVGLxOhbaL5aQIzSuKoMPT6lKnwIYKUU6voEHgsucwdIpgaM4DAg6spZ9V6Iz8v0yH+cU00JqoVIiUhR/GG+uxTlEssUwCpITnGS3cm1Vzoy6LEa2RrxVK4ySlDUWV7fjfiJ3KCglmi13Gskr5HomVLDy35DAldj+5UkkiN8nn4AMClResBQlr5Qp5tfH+3TCvjg0JKUbWWe06sE+HDh/SEeDwoYcUhqG6zJeijamfn7F0luBxmkoxht8hIgRRHvkFNEOtc9ndWSsrLvpBlCeMFxmeJa8g8h+yJqMYRjtjiatVDVNIy7tYMYvuAKG1zZZitiiNxooCW9f4th49fGyfjj9zBMKdGt2mfnzyTaUowuT0PbXSdULKhHp6B3Xr8g211jrapITdJkbbuKGAOB4gcNu2WrwaK53uVaHRr7vnZ3T25CXduzOt+cUVSuEdNRpAs60mhFobgHuKJ4nUoo2RsvlISySFXRKbhPAUd8C7m3iqoBRmGCfPhoCxAYzxeYzjHpDHZADTQ97pCTu2GJLCWcMMEQzMRyHjJQfDDe3ZHT55fiV4k/p6V1fP3dPVT+5q7saSGvMbKgUFVQsVba4sygu91lvTWL6m0dyYKj3jGir1EZkDQYwSFMMg0Uoul61jmDOmuJYoFeynjzCWWA3obxFmYwxm5v5dzZALznNIOzM5qZnJKS3Mz8s7BZcLZcE7hh9G0OOsQsJjT1+/tu/co8RYdQn9Mat5aMEvE8CjBAXwhKcgkCIc6JVnVIYICPnJYhhr+eCVZ3llhXpGXYVcTQskix9+eFIJ/VrUWXbtHtTnvvS4cjA2p5AK5LSS3l45LOmph59WTztSP0y4f2dKV85dUn2uq3KyTbPXZnTzw0syCDfHDiHfWleeU+nI5GVbA2qtBNQSLqL1HTUphQsiQjR/k6Kg/+PqdhyrSR7VgShxpShEFAZqwgwVc9nfc9SpMHZgImRm4bWDl4mxMAOvQpTEe6E8wogQfOgZgxoxlQK8ioX2FCXwfPVg+GDgSaVQQEGkmHl9G838GPk1xPg282+AY7nSL+8RZ+7N6eIn53X69dd1/+I1taZndZ5jkPOnTmuTLXGHvnZ9TaWR7XIoUsROxSLIGA+iJJbXii5Wb0hkEzypX3N1aUk3KD1cv3JNU5QjUuTpE/rX3z+pH39wSq+f/ERvf3xGk3ML6rCD2uDcxuddXgnXG12wtOqrVPTiCy/owb3b1N1cJRLU4VkdJ0biC29ieOTLAEJfoD/JIIHpntAE5lg0LwpChdZ5HOXjexIExNmuXnv3os5euKUI67Ao2PGHD2usMq7TJ8/o6UcP6hlOJEd7tynoGyJ0xOoPIj2+Gy9z7FnF1KAXVxr65OJVXb9yUfFqXZpZ1MIHr2v21Jua/OhNTZ85Qd1kVd5lJxBYQeCBs5ng+tF+LzyPaweLi1GMJozzyqDUyFmjcrmkTWovDb61sbT1Rebi7s93ujCzC5FdhO2NoIugOwgg5u7/AMjP6wn26zkHd5jPM9a3WZ4tVmconeeLeXnPAasEL+WFlOmTnxu8vJfb3KwrBadcqUcDIxOqsMX1/+2WK+cv6D5W7/+fUi9fuaV6VzKwOYwKGjzwpMKxHXLUQ2JCkIsiGXAzrJsLnagPyKHAYt6UhT3eMXIzrGuNkfccm3gYX3GtwxeDDL08EyWK8LDGGLWYL1Cg5PY1Tf/hb2nm+7+luQ/eUctGssi4QBJr8T4dcisTGDGvEeuL9SCIqWCiZ6Z/j4hr4tryOgnfU1WL5BImUp2qqfUVPlNUjuLRPMIusaUru5Jay+u69M6bitleGxOQnLV1f2VOdeox1zj53UR4A7t2a//RR9QlIb39/kcK15uyWH3M+UtCMtyif9JYUYskLwhx1dVejQ4MqLdakQ8JLfrlIcZ7Eg8Jar/KNjvmbh3MNNAFYSvkBimWvzG3wta6rpZXCDxPClMTFByiZKDRWCPHGA+RdcojnBy5TsBcKdJIKPULRhvj+0kW5bWRk/donj8evNJ08CIthNQijHZZx5+rTE3ewZo7KpSqnKz3qMg2tVAuq41nmF9Y0fUbN/XdH76hN06c1mk8zpXz5zXTTNWsbVPcN6x5mxPFD3nlvgGf21HAfG1ytClyj0jbR4ZVrZa0bdeYnLNsIuYQrBTwbEJpYucoCKdawGs1oCXGO12bX9ZVvMypm3f0rzhT+sn5c7p1/47OURbZjKUN6Di7uKKGFZ65K5vie1MGp2hn4oFJPNG+reu1lI6WBQU7jbVKmcBZq0KtAOM7qjNTtxvp1tSqLt2b1/3Ftt4+eVkfUnK/en8WBTRqonxXOQY4cfmSTl67or6RMUVY+MaPT6jaSmB6h9lTWeb1a3jhCbw2Fu4pCK1cGMpFJeUAXzBKu2112eUELtAm4aqJAlqeAxepztmHp8UaqyiK1MZr+L9VTfm+wTa9gYW1Getp8wxLUAB0RKFzCrGkXBgxjvVoNChGCu4JVo2ZwixlYFCAIHTaoBKcpuDtYJJQoyRFgB114FELheziVdpeaThAXZyblrUBgowU5QqZ0gSFkhzK6PFYw0gmUZr3T36s3/yH/zPV7dd0YWpFs9GAbsSROv1jWmGb/MHyqu7XO1qiOv76R++TsD6sr7z8rHZsG9dTDz+i+toyAr+nJx89omPsWgITa/tgr5JOXVeWFrRpQ90hh3nj4mWNjA9odGJAC3ix3ECvhof7qckkSoy0Dl3XqHNNozg4O2UUpogzE46/I7KEu0feOaeE9xih+cFd7rMLa7J4lYk9/eoQO9swx8DUpcW6XE9Z+Voli9F7R4YUFItq0YeSi8rjo+rrH1Zvpap9lR71La4pwAO4VHIWNLBU9FR+Lhc4Wdo6qyvKB1bGONX6RpUvVjU4OKJyPsSzFeQtOIiKCslXHP38VrWFYNo+N4HQMArlaVinBJ7gcls+8eV7B5wTBGuM9b+RMBzAy8UolTcSk7WCGHOkGA7skDVGVnxBcVJCmAq57M8jApRLIJ4wXlw+zCV4tS6uPWE8TYpRtPrmGh62q5DEMcoVlUNZQpRSzNmqb8gxv7NGYKL11UXdYSv9w9/6DV2fmtNcQq/aiFaoD82gpJ2eEW3k+jgrmkOii+qszGtmdk5mbV712Tsk+ks6ODKiA/092FtX+3tKmqBO0oQvKTTPLsxqCm8hvGLAug0UGp8gZyN4apXP54kSRXUkDMPI60aWoxgIgi000wiyBiEFQShrpAxErQAAEABJREFUnQzg714obZC0CHGZ2oSFyAABjW0bI95Rw5ClZL4qhqtrIl2fW1KdhDHBvfu5G87K/y1r6dqkVkhkxVwyRpZ2lhcUwSRp654wD0yjLtKCwSlWnyPG1wYnFBRqqvYManR4SOVCTn1DE8rlS8pFId65gKeJs3pLHdfvLdsTnToj/57gSbwioSeedkFtBolHAMi20QjYKwQ24VGRQUgOPHNhoAjaAwnr7Gi93ZRzjnlSFCFWgqIwBe9856GD0qXsHpJU4NTle1sLc/cVhBE0h9k9DMNMKAbKHXzwvIP1sha+g8Dq3Ix+59f/sdam7mOUsWZXVrB0q9mwokl2mUtI9+Kb39flD97TLMp2/sff04U3f6L59WW9/9v/VB/88PfIJ1f1/u/8jq6ePc0cCfRa7d51UH5t4wI8bqyYRVM8ZNfjaxwhzqqQR8n4HhZrMrky8mCok5Wn0LvRBAtyYJxAYAemeSWCDuKdA4w6MDtJjT5467ZWSUjv+RpBM5Eg7Mbkhq758LO8qfsNQxvz0u4Z0dNT07Y9+5UjZ3AI0aRdVqaPuLj5UJB4a4XJFsQN4xxI52Asj7IoZWlgTMPbD6hUGVKhUMkUxSWpcjzHMC3Ge+WpK7ggp9X1uhZw0ytrazBCSvEoQTEvA0pdQkMHiBEuq8uyXsI8PpRZhOSF7sGHDmOMAtqctQqcxfJTJSC02mjIOiNjjLp+bQwi8fgrUcqzH5tCizzzgC5epVHHG9PfGuZBCEEQyvMmj3cJnFPI/CH3wBpFgANyrLX58Ud6/Xd/W++ePaV1QusZQsdJzsrq4H9ZkS4g4DrnPGd5vkgom2etc1Ggi0GkJUnnWOdKEGjdSEvw58OrF7TB2I+o6ZzckDbA90bb6gx50Say/WR6Re/evqdNPM4NvPHZ5bqsMUbWWYiDJAgzoJ4w0Ltxr3UWBuUiXBKM9QR6ZjJCe3b2q7dWQjvHdfjQDtFNE0O9yruccoGT6zbUxurEfOKiuKpwbl7Guz88hGdiilLCByUw2DrGZBCAlJUxRs4a1TdWQMwhpFBWoWTyqg3vpPS/C2XpkYs3Ob0e1rZdD6tMSKwUCyrgXSIUzFv1ElXa+3OLml5b0Rq5jXe/TRS1SWLXJL/pkFB6gGTWMeCCIqA0CQA7vP4rgv5cLgcOTn5X1EQxTBhmOFoI72Q0pfAwzfoYmew5hS5xWetULBRVrfbAJyeLkhjafHtEfhAwl7OWdUJFQQDYTGm8wtAsD/cvndX83duZoa4vN1UJsfREOtSb12MPbaeP0f7BHu0a7FfOWT0+WNZDvSVVXKRH+4oadoK+rjqEqMbaqlqcFu9EaXZXygpSaSJnNKKWcrjQhwZK2lWJsrAzHFntqORkPScMN/oqI8xzjBcfa2NiV4rmtQghmWDh3DaSpvIA8fHuFHvtpvx/+35makrOGe0YyqmPBR7o79Of/uKLhIc+daGyixuuU3ZvAqkSJSgKi2VjLEpljJXAgV9KWcPzN+EeAyEWEkYhfUHcBorxcmG+pIDcZGT3w+rBy6izDhNiucKw+scPqn9wKDtXqrKz8AIyxlEbSLSGl6mTNPpto/9LsBbK3yJn6TKnV4wYWruExA4Jb4wCwTM5BOrALbRWAs8GSrFKiT1wgSzvxhh5byYuH57zeL4OiWwqKxdGquFJy5yhDHP41zc4oTDIoQSRPJudC2Wsk2GuMHSyrBGgKP7urFUQODmMRUaMcVq6clmUcFXpSjXCj6HoWWzXdffiTTXwph9TvHyLZLiMh9pz8GHt3HtI/YWyDh17AYPeo2oYaHs1r2OHHkYh2MEyPuS8LYTQCkZUTtqKXKLedFPFblMh646Q35RsImsMbx4ThJKAPQ2y/IthogVZ/0nWCI8kgwRXFhZVGx5QsVyVd/M56hV1tqpeAZzLq1jKq4UbDDYbykN8F5eRsIS9NSUrLtbgt7xCeMYmrGtM9iVr8+0JnmarmyGpKsvATIdlhDDej/XvhnfnCuodf0C1sQMkuhWNbNut2ugBje5/Wtv3H9Hg8Ji8spTzOeUiJ4eSdn1thd1DA6/SQugNjKCF4Lu4a7+2h2wNY6TUP30Kidhat7TWbCpxDmVPM/D9g8ALPAB/qzZK16F0MDqxV+Pb9pN8b1f/wIj6h7crX67J+r7Oe3Amh+6A5LaP+oqn2bEmrBbczhQk4HvIWhGK5Ntssy5RNmgHK7q3cEVKGuqERvMcl3RQ8s2lZZTLqtlN1cr1anQPYbpYVGX7fnizUwVPEHOmyNH6teBzPhfIQmKQc7KmC4cSRfALcrfwCAw7tIJswiAP9BV7ZRYXHYxSTzBMjHHBCS2xpwttz7HwKiGkkpdE9TS0RmPb+nC5gS7dnNEtyutTVE8vTE3DUMmgCJaqaXp/Tn5O77pT5uSLjLXyl4VxlmdjjPw3Y4yMMeKXOiwc4p4d1mCdk7FOYYgrhOEeN2MC9fRv1/DOoypwlN4khpdJdoe2H9HhJ76svYO7NULs9QW/WphXwJYP3ZWnOYVxbQyiRd7lvZcXuriMMfyWLEz1fWN4sb65wS5nI8PPyvAvVfSp4loEuUp9w3ssWKZ+Euxtuw9r576j2n3wqHYdfBRm1+RQbmsc+IfyOZBhFc+P5vqmHO1MzppSGDhZa+TzNI+Kf3bWytG/e/sOMmqo1V2W30ndZ+wSiiL4/PlHH9aRbTsUY2XzS9Pq4iVkpSb51DqlgRhZd4kSG7w36ROV4CM8SGVYz2HkRQUsGLGrLPRVaVUmvw67PBQllXedoKUcqIynFe3XkIbinPz/ttUaSyEwlhegRTh3JifVpQz8zKO7tZd9uMNN95ocxAV6+JGH9MCRR1SjGtsmZPidRo7l8mTvKbWEmORIECSvKCDqhfUZiMsLCjzpkvImRbmSciWUMAyZP5KBmcYGckEggVdINp54dwU38oWKCsVelcq9ci6nYqWmXLFHQ30T2pkG2m6KGir3qc8EKvixzislJuA1IeWZJf1f3XsP5xXI4+Lv3tO0EIRXwIAQWmLP2A9eZYWKqDDHHaN2K1YLPhRLNW3f86D6h7epTIGwXK2BR69qvcPKsyVOPN1GClAEr3wJPAjhU//IdhmUTcbjkXKjkySLclhjxU3OcOd7vL6u6at3NDu9qATFb5LIthNBs1PknHpykdpo6/zUHZ05dyb7s1CpA36bapNb+SR+s74Jj63aqf+iTLG8WGQD+cviDLp4KN+WJIm6KBPV91Tm038F4suTtQP62tgr+lrtCe1wvQI9OWvU9YvgqvsHKmpjgfev31URIU0MDCrfMoqs066JQY0ODsPCWBN7h5SrlBQSO3s5kEq5JyyaMI9lPmOMx0ley71Q/Dd/zxr5Za2VfD+UwsAAB1jeA+5ibIZ1ENEngAyIRQhhroBVVBVFeXVIVFPjVKQUXgiKqiDUfjxOb5hTRMHKQatlnggl9PcYxnTxLjHu2Fu7xyd7923gXIhyqqIUo7HT9tqwdubK6qOEuXf/o5qY2KPhoVHtO3hEEzse0M7dD6qKkviQFCHMCI8Y4H1SFMMjG0BTDD9ivKWnw5JzdVjDG6O4UiTkcTLGyPPBP3swMhAaK4QHqbEKolCXZ6ZJTFP4GGsBucwTRhuU3a9NzujU1ctawRtcuXaJKu49tZSod7BP7Y0VxWmsa/OLurm0gTLFQtfl/8NBbUkt8rTZ5TU1445WSfrXOK5AGpIxRg6wsoqvXFf6e+9q5FaifRpUzuYUY0l0kmdem5K6S6VdMGOKQ6zNYsgh4ZqcTdVamtPa0n0pTDUw0qNiFKnCzidPbE38HDAgRhBdXGLCPVMSlCeFe8YYljBousRTBvzixSkgAbQ+8aPBIVh0QrJGNnAKo0gNcqQu3spZx06oqBim1zlj8f8jelutyuHhxKFlJKccylTuSrlCj8J8WcaGqvT2cjcyQajUOCXMkyAIg0AS3qN8Vd47VeFFOTGqwrwelK0/16Ohid0a3fGQjj33FY2M71O1NsB5Tq8Erm3CYAS+RSw09EqtFB5K1gZ8TdUlpHVR0Abe1rKmMYL+NANxOWtlacy+WZOFAQPx7cVlrc0vEAqbmqOmtUr1NIWPl+5Nahkhe0WfJ1/JFUvaQHHiOK/bs7NqoyhtvMvFK+eUIAtfSX/v6j2OY6QPr97VJ7dntcb4Czfv687cilp4yVOnz+n65LTHw4C4AUN+0HAbVhVVhpSLetTX7FFvK1KPy8vyTZDX29OjPK43kVMBSyhUQm1/eBvLS1cu36Gw1aC9ILfhZNY7qrEVM2hmCpKsIOjOGOHjqLAwY1AOKWs3xmS4WJji3XMJpgtBGoRlrIXNUhCEMsZwj+QZEmNFCfMnWBHNWTz2TLBhKIdnEdDMRbIIJUF5PPPKeIYxDt5GDj+nbY99TuNPfEklks+hRz+n2sEnZPt3aPDQ03K1UfUceEITz3xDo4efV0CJOY+nSFYbSlGWmO3l2lpDlcExFauDqhJicvmyrLFyRorxRj4n8Ijn8zkFDu+HJQt6xOW/c1O+2gNhkWIU3L8bY5jDQKeEduiPLiPaU1lizejQmIJ8kbwvxDtYdeHlGryYxyA6StRHqWKTpL3d3tDJj3+oFkh0UILL125k9aU4NfJ/vej/14dNEvkY3BbZEbbh5RIyW2IeH6rSIK/F9YYsV4ZHym//v+jbSFa12ZhTgkD29B3Ul+NDemx9SL2c5xiQWVlsyAWRrqGBzoVsy6xmF9ZBLZWvsaE78gt9dO6C6iuryuPCDNouNDjBi3i3moI0y7G4keeGb/PfxOXxsSiKV6o2sdYrRua2GWOcVUg9w1rHdIl8H++VeGAaAwgr7aiLFRWxpijKqUEiHe3YqxBG2NVlJfNzCjpNkQmqOLhDUd+4FPZoCIVITZS9DxBOVB5UcedhVcYPKCj1UmtwYtsjC+2F/n6WTJWf2KVS36BCQkuUKypH6TuF1iAIUORQYCSvzHSWsVbGoOye0SZrUQw/2ihTC8/TxbOIds8Lw90DRIpR8nNCvhx84RNhtakgwlDo1ICW1fUV+VqO8pbqawtZJDjQJpVwym1sc/1/8XtpbVEdjAWWSsahlKk21up4Tyuxyhq5TxvcrQtQOqtVzrESEGpRJuikVhaeyzqr1CTquI42xurq7qyr2byn9O4dDS+keq5yVIfjfpUpG4+UioriVDVceIoQmpyfdFoxxFh1C20toI3zCOTe9JTSxXmFuFXJc2cLfPgCs+zHP/ucJUUBvRfoxt3MJaLs8mBcqIAY7xlvjZED2TCKmC4ReicHUf7BQKgxRsbwBB1NKqA+vPl5I6w+GpmQ4QQ5XpwTmiOL+05nZ7TGQd3K8oJkPf2BNpbnlLKTs9ZoeYG+NmL9nPzZztwnH8qSo7Vmp9XglFV4hojtdwlvkMvlwSlV9j+aA7EgDOWcAx/fDLvBy1n/bmgz0CgZ3sUVQ7MXYISF8ZXvAoz8lXGM+fyz8U00WGtlaVtfXFJsEwMxTGAAABAASURBVK2nayhrUcYG8iE/9ltcwnyztaEgbMpQ01ldbpBwJygQY3ORUvjmDWyNg1rr35UqsIECQnkLZbp5+z5sdbQyZRRmCmZjNNkLTAjLW3p9WJoauK9Tc7+nlfZJdYcXZfPzOgSjXzIDejHco0fyIzpaGNTj+VHtdBWVcOW2m8opp6W5NUUoUS9V2yqu1OLKUizHwHxjjFKITNBccRljJH7E5W8GJvD4Rz9FimkGolwQYJlxxvwAIfgOxkC0gxjm8+Oyd9bwNMSEoQ65kReCfw8qFaXUMvwa8msyQXdqUiENhVJZMXj6eQ0UtDYWtTh1m91TBa9v1MUEXRjIrazI4NodHiBtteS9T2FgWCGe1zJnTN7VxbpT+GiMUUA7N3laExTTgasxhuW3eOC9XULfFKNzYaQinqnDWpKRv9CJ7ClRmt0ZKsuzszZ7b6xviFcwtopRAVmnxTurWppdlZ93eXpe92/Nap5t8TTnbhv1tuLEaI18rsEZmp93cGRQdTxHDA8RDGG7pQ7bZxPmaW/Li6mBt9sgzFoxOAUzDwZU8vWu3KGims+3dHH/OTUOXVP32EX1HJrRI31W28MJfeex72h3+wF9YddP65vmCT0wP6KqyynqBhrkZLgUGBVBv+wRSKCHuzGpDEQ6GOYp9QxNPSZQa4yRMR5S31kpjO3ybX3unnKhk6zhx8qHPF7EdLLWZYrDcL4ZOWtFkwz//NyJ31Ug1G6rKe9S06FxsYQsc/mHFM+XwESLIqZMiMwUFivKFSJZsnVDiInIAXJYnMHqzeqq0Cilng4SENtTw6JhH2MF2pbJU3D2c3ncApTbGP8dkdDu28IwVBevFGPxYRTx3JUXakwivjI/46cRDIA+1Jt5/XjLHM4ZwVJ53J1fn56GfMt1jTpLXeWCkqyMfM4YEW5ljWIjhVFRATQU80XmZGpjFZPfbFIMZQV2OQvyocvj3AGvJlVq0pjsz0stuCbg0KIddAX+Rs5YiYUMSlNZccpvhGr3NFQ8sk03dFu3V8/oZvc9Xcv9vpLGaYWL02rcuqnG9asqriY6+MDTqoB0nngxUC7L8a8nKPDbMGuqrcsKXmaPxq/nX4wgAJRByH9wzslYGmGEf6+vznBLZXg3Vtk3a/x3ySeG1tpsvOGjMU5iRRnmpL//LSVqt1sygZUdm1CMlYvx/qTUIjy2awrDSH4eY40Ghgd079oZzdy5pIRydqFcYv5YMTmAa21KVjLisk4Gb2JdqDAIyIu68uP9R890Y4wMuPl3gUuCFvrvAczvonQJYUvGqIMHSfC2MZDS7hUp/ZQXxniqJY8bK2Y//tnT7cDVoFymHauUL6m93lSNnGxlfYmaR+xXVEoYiWUYHyhB+s555BNF1bxyPQWJb8PjY6px3GKdU6VSVsjBaQLPmt648J4pnraOUjXxoBZ85KxhnFGTZa7X1vST629ppdXVJ1c/1h1KxqsziTZXEWgBsheWNeXO6113Wr//+j/U+U9+UzPzr2t4vCaH+529S+zf6KpbN8RScRkZA5I8+R9jthjgn2M8h/EP3koAy7cAAh0W5D2QF4QLQhn+hVFeEdYCFggxzp5tJgy+Mr9/NsyVwGgPnzE8RUgdCFatV7bcIwtDNYzSFHJqz05qZWlBbXYHPlQF7XlVorZssq5JaG811rW5vKjO9KQyS0YxDDiYMJIZYdfBuwU3vy7Lsrr/AUNejDEyBlpRyCROlEJrDi+SgE8XT2eMk/iegFtCXhAFAe/80KZPL4976ufy79ZIzGFkwEXgiHJSCMyPFMgtE82hzNUdvSr1F/iWSmGgzCBwRSafyHrPnEpdwkiLyrlf5g456PL8EulWogIn63sP7lOBfKtAHpp5RL+WC+SfLWOFIwCMuoy+xU6lVR5QnBsliRnBPeV1j/L0arug2s6jqj/Z1dT8ee3J5fTVL/1JPfL5v6hdY19RbcZqlO1sDzE/D9FtzkSsBINiJTBri2Cr7M6i6IUsxMNW2hIZnumtLQVxssbympIn0ANmuk/faWVWKcrnGecf6eNotVYJfejtG5nHKOXJOcezYKZV3D+MFXeUrK/KtFtKVhaV1BuKP82j/P/mt1TMsS6Wh9z8tDF0xFP3ULCKyg8eUa5/UC4XKTc0ohyJsp/cewK/TirLmuDCusYYGBzKK0YHxfB5gAE/g+CFssR4lQgPk+BJOs111dmVeIVKvDIwdqsb1PCQ8cz6+fzcKXOCoucJuLWm6zKbibyyTV+b1MK9Ob4nFNCaivEKXUJwI2mpjgfya8YOLB14KVEH6UflIv1jzWIQ96buE5o6jEugQ4rp0ySfaeEAWDkVuAD+blRkYMc0yJLrCqJAXayhjlTXol794MS8pjkp7tsxot5qTQuzl3TvwhvamLmncr5Xly/f0vpGQ10YMTI0KMO/bEUY539S2v3dQ5otKjlr5ZlsuUM+P168kuHdGKOuJxYiU9BOYa6Y0BqnCM23fLee+Z/2Fe9+XmMMj8Z3lf/ul3Ioth3fLi8YhyLnh4czD5jiNdqfhoB6WlS+/yENb3tQozsOKI8yOpjV5djC5nCnzJuSDKZhQVGtT3kS/ADL7XhhowzG+DVTJRiGsU4WSKHZh5bYB3rZ7FtKsp0gaAMtbYqRgi5D+BHDAzyqMUb8APRgLnGZz4AHfjIDEt4hqSf0c1u0pla5fFEpYzY2NlXtrYCDZHKBYtbwNZ3VuVVZQrHAp1Qo0Z7ID27D41a7g3OIlR2UQg/TyaADsUn0r3c9II0+sGhHUbmpILepMFzRgf3DMjWnqY0pJbm2Oq6k6827ejM5q9eqF/S75n39b5d+U6+vXFCDmTdJiNZh/OLiSoawZ1rqJeUtJVV2GX4bY2WMf5JQbI8rrZ/+0C8bY4SGt5VAlEDOOEsHI4sAogjL525dIGNtBvL9EZpfTsawfgzhXfpbNWFcbmIHXtPJx9yYwqH3XvHMlLoIzSdzsQnlisPq23ZEvcO7FVjcLkKNl1eUG+iX6GcA2z9MpbYssZ5Yx4/1kOEMH8FGHqIoUozQYqw68yjW8FXglShFgZxDDRFIu77hp5F/N4Y+GQH0ozes4JuRs04B/Y0xssbKGSkmoTX09fxgQhWLZVn/j37VGrs5dRUzfwxPLMoR4sGq1bK6KI2RUWcd3rLr8qrSQFG6yChFGGkpUAd+ew/Xpggn2q1fwGugR8iCRG9Q1GjvINvDSD21UJtmVVFfquFdRYWDm7pQntTaaCzzIIx7oKZgf7+Wi6nqpq37a3UKNSR9TNYGAc8kPzf0slbqfYK84njw6xpJNiPaQjisNUaGd2utZJQlYe1WXc6BpvyVKqXd8m695dHJ10kMY4wxzMV3BMOjjKWjoc3fBUI8t1Auy1mUEFIMA/zaCTWR1Hst8oSEyRM55snL2UjGMH5tTdZJqbEy5DIp24l4aFTi3SeWSlLlCEVe8KkkC+4pwmOwgiCkRfLew9Oc0NfQEqNsmYDxbNYZtTYJhbT78R54lJ8j9f2NyZ75JWPFtFaefuQoi0EGzJF4miXVl9YV+wIZpXfhBQguSlkrTVgV2sSgummpTihJnVQerRJSQ8VpogaFuTlCcYxSt5ub0JvIz+sTYSPjjTlVQkePmDFG/mQxdHk+BFhNTjYfqOhdVLeB8sRKbJ1ycFvtoK5iT50j9FHteXinnEuysOWIfyHCiVygrctk8/+ba7Cu0k+Js6xpDRxQSrPvm8rz2bf5XUGMNQRhIN8DOuU/BliGQSBiRD5fRCABo5V9y+ZlTsM3WuScU4ISWOdQVCnpGxIuRCmeL/BjN9eV4v4TQiwrK0E4YrzAKWPS3Dx8KKuzuipH2MHNKhgeYb2tFRLo8Ot4a7XOMcz4V4mb83jyEHthQUcMGGPkazNJGssrlYfm2grCSvUZjzz9qf/FHNldYr3U/xLDt+4yMsznnFUCzik9ypWimJRgKU1fn9bqwpoCBsTsWvy2XDCxZ6AnO8OJ4442McKF2QVmkkrklh78i2EG72Wdtcoq2tytX4Q1PP9hZCKLa2q16xruG1Mx36+CcirZgiq5olpk2V2sL40dh38tijsbml+8rqg0o29+cbu+8KW9islvhondoT69jDJhOc9Emowx4GKgx8p4BKzLnkXrH+GiTy8byOG+nUMAfDcwzxmjiHwjQ5huEd/z+YKc2WJYgiezJpC1gRzWliWSCNN6xbXMMziCO04ULywqxkMECcpPcrslJGTAGkwrjyVWoXhuVjnoqZTLSqlkqlKVCmVZx1zgYowhQW6rS6Eqh8diKVAzgORxCMJIqV/jU7AItkv1NyUkeCWwxqK3HXWzgWZL6BkOBjT8uw8MW3jFXpm9UvDdj6WzwiiUp5OIgcOw6rAVFt8d9Nb6apKVcr1lhcVIbRT99s076pCLpKy7tLACnQ5+xOqwE5qbmlVKmO+st5QjP2MoigJ+XqmNMTLGgJTQF6NFqnj3r97UGqeNTQpStTDMimfNxoqGaoOq4l3K5Yp27NmjXZwgV4O8+nqLqqd3FdU2tW/fiIZDq8ATDlHeNTprJZ6NMfKXMf/GncfsFeKMDDSm+uzdewtrnGT4gTBxxTA8Qjl4lLFGzjnAKsDreCuRMQoQmMPtJ+CQ0F9cHo8UrnUQdMwYE0hBzskiOENpP6WvZ75XGLorBd+UjF8okYEHHRLaFENJylUF8MBZKwsYY2QYEHsDgoZyqcIbP97Vc8uh1HRRF3fv8fF4ppkHj5XS36+ffIojKMj3NcZwN6KD+O1v8t9icOrinWLAjxXjXMkoJhdBeKxmcHih/KBcKdASeWKHyurmyqY21zfB12j3ju1EC8ZQSOuhOOqsY/5Uq5z1xPDTsMaOHePy+ZCfM4gcsydwTpIxhkkk418hcJitn0kCDcKQXmvVE+QUNdrExKaKMC1Fwwp5o97enizeBSjOSlpQnSLV40d2a8Ll5DwTmFdcPgamrOpfjZUMCDm3hWACYgl9jTEyxiB0J3/xJku/hJiZvRsxAwCT+S06891yM1iSyRiUYnF5LCEMSCJTZVcCM42hj5H4UZqLpL5+dShd42EVFYoyGEXKOqmXBuO8EBKE4TY3ZAhLbpyaCYWp2DoleKQAHjhwE5e1NsMLbuNVOvJCzOVzMsavJrnA8R3qP6UxUyho9v1ScGMK+YTTjzfGG4qgy/jmbA7nrKyxihnPMCXIJ6WfZGT5VhgMFVUChicqFAtK+JbCo/HtowrCnJLEamVqKeORlbQ8z/lbaghb0iIlfv+dqRVhXEEUqo23mZmZy+bzO6UmuVyBHZ+1EGyslTEepFw+Um1gSD39Q8qbotJWRQv3l2FYqI2VFaG+Wl1dU7MZK4dL7h3tU7PTUNK1mrw9q6t4o27SBDHJGCMWEGhxdywueaKDwPHON2Ppt8VE327BhTf5KwV7/x/O7TC3YLUxxjczF28I1PEeIjA/qXFW/oMnNoTgBGHnsWRxJfTl1X/mjSfnFIxvk7WhWqvmEv99AAAQAElEQVTrFNtaEgkrD0pJguAhzE0QXkdd6idBEMhQgOq2WupiAMHwqKxzzKVsTiPJgosxhicxNsa1t7K7MUbGBrIW2vnqlcNYo4R/XXKENE34bhVARwq9iX83RmApzwtxMQO/UxlDO31k5EnOoE0taHWxyfcASLSBUrdReJNI0zemaQtYyahGxdnTYVMnhwNgCuaXekb7FeZD+gmc28pBp3VWvhrbIBQZY+TH+W2zzXrxizYI5gENLOVHderkBX34yWmdu3NbV+/f1Vq9qZWllhaXN9XT089kLV2+elbN9orCSkEWXMc4T8mxcMdLiqmsn5S7cw7E7B+BoDb17IAxnmKPuLhM1s7Dpz9d4mXgAvAyWYufztqt54RcJAhCP0s2rxeCZ3YURSriJcRcmZLAXD9OXP67X08Dg4pRgJR+cbWmFMtOOGSjK734YQkDw1t3bslwoChWSShEdglbUd+ATIYDnehqjZExVtY5GWtogTImalEG75KHJJmXKxJ6YskYZf+MlLBmCv3WWoVeuVFoY4z8u7NWxnigo/zFnTmN4c7rpzcRQ9Qz2Muuqa2Y8cpLjrAfhU7deksutfLrr89j4JT7Ew+NhD4IC9y6BBXvNULjNDA0KK+ofh7vdVNnFQRWrpwqcSTe4jIyAi3iUqpRws7FK9d17eY93SbZOXf7jlY4Hd7kMKlC5dWFOW34nYJLVcfKmmzH0rCjsCfRzOxdtdeaEkLEVcgY5s2INgrCQA5PYnhPIboLA7vcBUJ0RBSSb/e4+OZURjKh8vmKjDEymW3Q+ul4ZRfzulAxipniCmLmdDZkTFHOWD+hjDEZJJ6RWJpkFJOMqlhVQjLrokAG3NKlJZgagwM9rBNbAyULM3K1mhzzJuQrbmRcYakk43G2qVLDhCxjrJFljAOMti4futooi+XbFs0JytKVMfTgp5PlLF2ldA/BBxKU4ei/0ya+WGu3+vOepCm40dvf6WyMkaF9hd2Yga85wk5ptKhqr1OpII3vHlZkLFsRp8jl8ZCSc1YVDMPBqxwQ5UI5I3XB0yeynVZXftI63s7ikVNojAtGaWRljTEyIOQ7yBgtri1gRVaDO/pwtQn764b6cF0x1b259WUtrSyr6xlnpKo/SHKhRDwPZelXU8Hm0ZGENzpo6zLmXz97ZUh9M21edjFKFYN0hzlT+X4A3+SJLPcpYgurrN2zTlxGxpjs7r0HD3LWgUKiMIwUhKGstQphXshz4L1OCooslnpl45vxbf4/KdFuqUnMtkGgZG4GnCUZh0Cs0o11BW2UHo/SWYAnxii3bYdMEDG/y3DwtBhrFEasyXqOeYyzfJMcEmgz3kiyrBlGEQSkihCAc04xFu3zFRaTw6PgXPgueCcuI2scwJ2x4rKszw1lggqUxT+naYh8ivI8ckFOcyuB1jatNjcScsei+lHyKlqz8/BB9Q/0qZjLq5MLFUGTXyzMFZXL52ThU2V8XI6c1O8SS2z/hUwCvsdBr/L5Ks6LRT0OhpVTpapS0ZvYVdNDD+/Q7gcGte1gnxpmngmtBqs7tYAbW1lczSqeIROlaHdgrfIm0kO79ujIY76i6WdjQn48M72lePAc9ElZnAnNKLWGbWGsDvUAv5vxCijRzvdunKrYO+Bf5fGTv3gwxsoAztEPfFPaBBhjBCryQvBrSkZ58MvBHO9+Y5TZWyXd+GRkyTXSIFJK9t8lrMaL8zx3qW5W5Zg/XmSryBxRqSq7uCSLMAPOeSzK4Gwg8U2fXsYYBbQHeCYe1SBXaLYashacPI6exyirx61F/UaM9fzodjuKCXGBi6TU88wo5Z8fZ4yRMdAqyVrLb74wT5JpFK/+p9XRvZPntUwtJCWXW+aQs8OmI0ic5q7e0zp4e80zYRthp3KgvePgdjlCUxg4iX4d5jAYUINzozw0GgqK9cWGQmOVEEUUlBQW4IFHmPVljGFpx2HShhLb0MDAiIZHShoZ6ddg36D27jykifH96iXrNwErqiORtIZdo0Kal+lKrp1TZ40HGcJBLD+3ByaWJ9bw4IyVMQZDSmX455XFf0tl5XkVE7vRE7LvrvKVfkZ8+sMYwyM3GebwyuCtkoky6/RC8hbapZ7h5zPGyBqnQr6oXC5HWCGF9BMz1rcHtT7ZYpk4nqjAltEhMMtOyI8PEIzlkCxiQXt/UtpYVStfIKmtCOxFs5SKObfAMqdXFOe8N0rkFcDTbYxhJ0R4gcEpAxiCEoKXRUi8+LJ/1s8F2dcETd/SAyNjAGskeaCztq6tJ34zpxg1NjGsSq1Cjastu96QgX7Q0Z4jE+odC7UyO6Wp67fllalNBXj27g0maquNgZRyIfJaleGYohTGGEpTOXAoNxp6ctd+/dxzL+vVg4fUxqNaz3BGgo6Rg4B8WFZ/dUKtZJ0w3VaElvVUBlTkGHptY1pd9uWVakHMrlw+UV9fSVEYqUjs7qZtsmePvrg8gZIxW0rhLbrD1iv1wpLkv362dpek1XuZhG8JiPpw1Cb3KSFMYy2dfW99ehkxJfoB6+FqimIFWEfKuJTxn63u505NKgOzoyhSiHKn9MkmoQ3tkemt4c1itRkfVEpqZ/+1gUCeiJjaSn5kQEHeKunG0sCYAryTX9wromS0dbGGMXLOglMiL/xsbQRpwd3jtpXUxtkIY50s/X2f2HtSQi4NEl8TxhjGiCtFCTy+vk18+2w1hrLOFpWWZHNkrF9lDKEnKujA7j2qFAr0ljZXN9Vc3dDwUK96y0V2r205+BPgMbrrdfmT8pX7cxqs1hTCf9eW9rAZ+fYXvqL/4K//x/rCU89qF/nq4b0H9fNf+LIwBuvxyGALiVRd3FHdJ3quiFfIs3DKqfCcNjZmVQ4K6i8NqxhUVHQV5elTBMmobLXpNrVCHhPDWGOMPKOM2SLRM8Y6mAkDPKX+3X9Blpn38Z7EK4tv9+GppUB57/ZhrDG+p7LLGCN+mCLlbmjjzpxMrSgXZXMlvKe4UwF+Pjpl33LE45QXry9dBJKyg/H/ZYL6+priKK/4/j21SdST5QWlq0tqLq+pdX9GMcJ0o9tlglBWRsYYFMNp6zLZDRnTD6vkwRiT0W5Zo8thG0yUV+guCaxjDkO7c4bmGNjywJ/h+dld/mJqy1xZm79D19aPpyKVo54VduqKVuZVrK8ph+LtrpXUx7lNBf7lNmKtTU4rME7lglMpF2sDWiuuoBcef1Y/9a1f0MtPvapvvvAl/env/Bn97Ne/pX0T2zD8UB3OkeJOSx02LCHGaH12nvDgEXDWKAchDjzytqjQRfC6Q8xdlyUuDOPi9u4YVGhTKrQVhXGN+kpROVNR2snLoERxI5UnzIOn1YMxJmOub0vQ6gRm+nb/7IXg2z0kSNB/S2Qw4B2KvLtnrO/rwRg/jzKB8IgwePcfmC9FmEEYyqBYfi5BkL978M8W4eQoxvlqb8o6fJawppj+DpwsJfpkjW0kZe5kaV6CJ9HOXbJ4SgtPAg4CjQ0kw5rGcvN3A60JyrnlScRlWceD92IdlMSvb+CX98BSjAAa8t8s6wqPmCBc2O1VmjmtPF4x+VQKTqxAG78NE4OzlZXhnwA/rwWPA/v36vHDO/Xg7n7tPzCi7b15PTTcp/0To9o9Nqg9IzX15FNNDBRUzSUaHxvR808+p4n+IeVciEepas/EhIYpGYQeJ/BJSLQTdj4tdkNeuVMflsWigtHisoAzCWcgXfUVBjRQRhHSlmrlXlUKeZU4LxgerSkMrQZqYypVS7KFQE3247PLK9nJZVqP5b0EU2Et2Panc/t3ZWspuzxzsgfaPMGecQbCYxjSQSkr/aNyFsEjGN/PGONvmZJ4bn76SpufKYWELvlAm4gSydI1gdEeUoSRgoMHY4zyKF9ECKFJabGklJK8r6HQXdYzaW1JndkZOf515hZkOx2JpDiowgtClEERMmAuFleCVbfZPW3hZOScUxCQc7Bul7K+dRJDZGBK+mmbxytPDcePiRGIb/f4iMuAvGVuY6yMMfK8MTxba2TQImOM5EHZaBVrToV+J1MCz0JHaaEr12s48bfKjVkNH65px5FBDe/r0eDOfo2gQKG1SslL/H9m1P/HjhGnYrxQt91Qq76pRn1DjQbRYWVJq4BAzvrlYLMsiFhrs7/EXl5cUX2trg6JUbXUo2JUwotE6qsOqNXIa2zoQVVKg2q017TZXlEh16OeoE9mPVS3iXLEkmeGj81bHkPK7l4axn8D2NWkYnmI9qIWTExhegIDugpVrg7yxA8M5vcf/fh5jWES38IYwTw/zjPbW0ECA6JPQ5Bvy7pBqB9HV14N+VRF1gsziORI2hMYI3BJHUp//47M0ixnVbEcCa3D9cYU2oJSKRtrjEFOFjDy83uroyl79/zzYIyhct2UsdkQfmUUfnr33qctnzM5OqR4whQPYng25tMu3LJn7t7qvHwy3GlMocV3M8bghWK1ipuKCw25aso9VqvQApoKB60MxbJu1FHbtTDmhjquq3w1x4ZlU/7/iCIMDDR0kU1HTULX5sYyMm+qUV/niGtZq6u+FNLV5uYmEYWFPRLGGBlr8Q1W7TDVykpds5OLKtoROduvRivF4kINVAY4hVyTwRJK+SoKUyPjrstRGu4tjClhF5RAfALxnqgOCazfSQhP4ZfCo4uVJOORTEA09Y+A5VlK6Jcr9ijicM0z3aaSTCIjQVBXzhkxVIZ3P7888v/Gs1dOz9jAKwLtflLf7zPwTchEBc6ngnxJ+bHt4C55Zcn19ChhV9BdWRSBWiWqlSCkuKdXIR7VOcdwvzI3pewcWjykMsZk4PH1ffwpu8fZGokfGeN/gxWKbRCvuLdQQK+sgikJnszS2QAez09HSazBZ/lvvMjP4kHZk5QwT2wTJTR28V4xOZCQII6Pj7EKiVOxHSmtG0WmhwRWunLjrC7eel9La/e1vrmixaUFzS1NaXL+ttabi1panM7ymBicjIFG8PQhO8PBgJBxVgZEAysVKNJsNDc12LNLN27d1O27V3DraJWkDRInump9c0m1XK9KUUV1PEs5X1GgAnSnzCMx5RbwCB1b7caIH1pSiEypoSQIP6YrGCQ0GxS1K8VpoCCXFxFIKf9AiX4dGdEJ5gjPk2aQZPNuMTdVgsfy7T43cI45rFOctaVZv63v/lkKw0jV3l65UkmJtQrYAueY0xF6EtywrVbEtk4x8TqlOJdKcihKSB6UgkMXoSRe68HKGCPLHFEUqk0C6HGw8JJP8kxIU9aEjhT8/Ty+LcbQQnCgA1+SbLwxRsYAvpHWlLsfa2RlzRYYs/XdSPIQmEhRkiORzaliiqrakgq0hZzr9ARF9UQl9YQVWTYoCec3szenlDRa5JRNvMi6Pjn5vs6d/UTXr13W2QundffubS3Nz2plcYGjgU1QjdWg+Giz5SDKOocRhYqc1ercoia27ZWBkHqjiebNaAkFWeC8o8SWtduty3CiOLs0h0ty6icMVSplQQMTpwhFwbvF6gAAEABJREFUPFuZ7J8yARpjBO0y1spfzlq++ibEjxdJ/MfUIljf5hQgaGN8z635UoRjTNbgG1kDpfGMR7ipFwTfUyCbBo/mLcJhWpZ1vIJ4SLN+qTwOYRRl8wSFgkJKAFiCEubKVjCGM6yO1peWsU/69/bzLVUXq91Sjlgdno0x8vMbY0hQw63vKIB1Vt4aPSX67GJtj1vW5p9RYK+E1hr6mkwJeZK/Er7zs9WVQSl0Gfr5bykfUtokI2cC5Rs5jYcj2lXere3FXarFAyp1e9SXG5XaBZlWXjXTq+FgWHuqu/WlY5/TkW0Pas/AhIbxoL1sndtso1srTRQo1vS9e7p9/SpwTZM3b+r6xQuavnsLOfuFgcBaPEKguGUVcjDomZLivgdGhuUKJdxSW6to4grJzjJbx02KUyscpMWEmkqhLIUNdd2qPIM8wakyOjOSeKTdIFxIRCn8t0xwMnwymRB42OprLEyPlH3a+iUvdGNMNj4bB7769PKM8yttNfk+vPGSEPo6JKJBGGTjfHff1xhDQpsjFrczcIWiInKQiLzGlIoSfHAojqtxWBgFSqyTq/VKuOEUgbU7TZQ5ljEmA+v7OyePVxclMQjU8yAFB2OMwIb1vVJ7qnmFyhQF932SGPdJH2OsSNmyLylrGD+HB4Y71hd9/Ei/hjFG/p+fN7QRAj+knty4KvkRYEijA7s13rtPQ7kdGus9oO0DD2hi+IDGBvdp+8he7d2+X7sn9mr7+E4doEZy5NBRvfjMi3rhyef18ANH9fxzL+nFF1/WU08/rcefeFLHjz+lBx84jKJ4DABPcADBZRjXVxxXoRApTja00VpTEEXqYxfSiuva6GBlLmEHBCMDp1tz1zSzjMa5ohrUXhRLxhnogB1Yjbi8+49x055Vxvhv/jNvMEUmgZEpTJK8Jfm+zgXq+FI3fVMY7oFpsh///BlkDbKMVwaChfr08n18Y4pietoctAUovjFGnuE+nluEIcY4dkKWdbqr6/JJprUoCAU/Sz3I/5GTK2EI1ipJu5nSshpTp/Lz+VDUQSHFXAk0iitlLm6+W3aj89bdU8m37Dvk+0aPl3UhfVMwMTKOEMNaXhb+m+9LK1OksvDbWiuvSDJGIR7fkvh3ulbNVkzYS9Vux/AOAP8YaDc7pAubalCAa61vqg6NzbVN6kVNNiwbWl9ezWCD+8r8iqapG927O6VJ6i+z92c1dW9Kd29PynpkrHUKHEuSBUcoRbW3JqOCrl89yfGzVZct8noHhSlGskFOO7btUre1oV7iu8mF6ukZ0tjAEbbVIfyyEKXsMsbImC2AP1lb6pmVgX81SggTcMm/bIGxMjA9JQyk2SBDu8nm4eH/cfdtHowxrAuzuX/2Tmf/CEPBy9pMsF6oDlpTceEljJVsLqeU+klueAivmijX36/cQL+6FN86YU4GD2PwAknSZRACY65CocCzsjmjXCQfRryCO+fkFdHjnjIGpLJ+/m62nrLfPv/yqBoZBYzJnpnXgpC1Toa78e+AH/DZszFGljbHmCIKXkR5eiKrPsoU1WKgnnKkkf6yxgYrGuotanSoqu2j/dq7YwgY1oN7J/TwQzu1f/fw/4+wPwuWNUnuO7G/R3zfl3n2u9Zya1+7q5dCdwNgEwtJkAQlUsPhLEZpjKYH2Zhkpgc9SGbSA18kmd5lMtM86EEPMo2NrkQjNUPO0EYEGyBIAA2gu9FLdXXXXvdW3X1fzpYnM79Nv3/kOVXVADT6TnpGhIeHu4e7h0d8kbe69bXXLugbX31Bv/TVl/Sr3/iSfuvbX9dvfOsNfftbX+Ju5lV98ysv6Y0Xn+Y+5qxlJllolbLwj+ppqDlFFLZ39K1vfZuUM9XAyVoY6/0PPtbDW4+0yQFpPU/1xLnX5JtZaV23dj/itOzDTyinpMwEPCHx2GgU2ArTERjF/0YQMIFQ94+s/JG2oSfTDLzm0qWcK8YRSng2IqhTKWP9FYr4HE7kucf1iChOiwh59UPMq/F6ed3LKSuURJeC7Uk8NeexzCtE3txQx+8bI3p0bEeJufRki4hE0DWcRfoCDTaZ85PGwDY3kj3rqpEd7UDR8VO0JSAHJj0eg7sSgk3bM7btFir60hEp8Y0VoMUcShk9oc0pyTQphzIkkyrpwpOn9Mu/8oq+9c0X9cvfelV/5ZvAN17Vm2++pK++8ay+/rWX9OZXntfXv/qcvvz6Bb0OvPTKU3r2wim9/NKTegl4FXjt1af1iuGVJ/XVL1/QNxn/ra+/oG98/Xn9+q+9ob/x196U9ZVCRYlcVZpxp1D1u2pS6OfvfMCaeKRf/sobev6JJ/TsU89oZ2Ndy4OFtre3df3ux6qjkTV/eHCbVPZYzAl+ISkdg8BFAb6YO/iU2dZGLZyyFRIQ4VL0S8t2oY79e5VtpIYs524bNWGwiCj6um6ICEV8Dic4lzVvKSeQcuJc0ilFVo2Tq6ougVe2Hg4J4yGv+SF1H7yr4eanpa/nNbonk0RYZpafhrETrvyXi1ZNw/wVikhl6134nxZAK2YSAd4DiJaRQBsANyPAAwPB5bNKnbNySu4CCBK+B4LUtaDug31Cd9PmlFRRr1BlbVoLNgr+LA92Yhpkt15LKtbvcMaiP1xqb3/Bq++h7t3d0517e7px82GBT6/c1eVPbhX4+NItXbn2QB99dF3G37jxWNeB2/f2SRglcseiaMKBi77WJ7fv6cqVT/TUCztquUD74O0fabF/h7fSBwTSPV279q72D+7ozKkzOvvEOS7eDtmGzivNMis3KzGZiJCV9yqKcJ2mPwSgcQJXEZgrVKIZ8p+UZEd6lfZkn5Zg6vyKirFzzpDHZxDhuoq8E5kRoYiARiWbDMyvJeiO2FpGslaiLyIwZlcgIilN1pBZse1I42Sq5oUXlHkjaHFWt3Ma4w/wS3SeQKjj/BIR8pnK88m5Qt5YAOLyMR61S10EjgPDjXRsn5pMVlH3/4x7sCSLbgr+pIiQ6VJOCkn+zoGu0AfQK2lvr9XH713TB+/d1Ls/u6J3fnZZ7/2c8ufX9d471/Tz96/rw8t39OGlO9yf3NHHVx/o8rWHunL9ka7d2tP1Owe6eX+mOw8Xuv1wrtv3DoBD3aN+99Fc1+/v6yZB8pB+5AeKJFnhmjBd8PvE2x9d09bZc6py1lZzSm9c+Lpe3fmavvHCb+qXv/xbOn36GaWh0sCbTx5r7ayd1yR2NB618pOYJHahGkpMSjzOBnYU1fIxTUSSg8HGjEAP2mOqVLFaI7KCthTKOWQ+EStcRFJ8BiEpWP12RSgSEG6bq+RxdthkOtXoJSepIQuMBIGgi5Ql5NFJtplrbCrNoVswgSPiI505r5xqhZJWT1JEVkLOCE2HvSzD0nNOkKzkEp8a+RotB7ovBknOWZGSUiTOaJ0W3FNUEcopKYOLCJ08QTuBN7iviqyQ5WA7+ubzYKGOWnD3tCTUF2ydLRQdfS0HoSWLTeYH9PRFygT3qMiJ+bbYv5fPV2IR1WRY+yMYm/CDE2DKWS0ZNVnZVIQjPoe2djb0zW9+Vdsb0hTi8U7Ss9M39NTG63ru7Dd0unlebzz3W3rtwm/yg9M3dW7ynE5Pn9LO5CmN/ocu8iRDkeCXPKHAYEK50BiAjadRPod0PZ6IRCvkajdKA+2GNy8rGtTpLKs3wSsCvl8AhXhCAV14DpQSMuGTmWBVVarZehqg5S3KzooIRRhMN8I+lKfrGhRazuY64k7hkBP/4vGBunpdk9NPsmAIFMYImogoPDvOFvJo2ubbM4FcZeaKcPmBN3OFRA5QQ0TI80iUOWUNeGJYLsjabHnoC3sZUiTllGQ6Q06xaoOLQHeIMuPrplJukiogpVFVndGtUipTG7U2qZVRgCY/wSTqzBKZdWYMyJpzDoVKkmBQKnxTkeu5Tch4sCUpjMaFIsJ4BX+5GnV+u9ZXLrym1868qd948+8TMNvyv3aqmtOq1s5qff20mnpDm2vP6CwXPacp2/JvHDo4JDndR4T8RCSNYyhQpGffdF8/jtAIGOhzHVBoQaSMUbHiJ0rQC9zIRCHXQMQbFxE6eSKSRHsUOMqgfQJ0KOdKDGfldPJYNwZWR0sWqKrKXbJescX8UlVktGxTw3LJKhuUOJNNTp0qNOLJORVHOEtEWKZ4HPwimDuN6NjUDXw8L7pkmpDn7L6ccIIBvZzhBi7teg6yHcGScijDP5hSTkk55QIJOdkOTUmRokBVZdm5O6e29fKXXtarr7+sL335Vb322st65bUX9cqrL+nV117Rcy88r5defVnPv/S8ngNeAv8SNC++8pJefNnjXtPrX35Nr37pFb3w6gt64fUX9KLHvUT95Rd14flndeG5Z/Tsi88qpcjyExHKOWv34b6WOL3en4rjq6b1VEpZuVmXPHEDnqtSr0jrwJpy2uBVEjfw3p4iBFMyxFAM5KwxglsBNLjH+3vPCpR5Bd/0D6T7pc8iShLyTG9qHT/uP66uipAi+JJhVY8IxQhEluc1oud8MZf1iQQevubT4ZyRLSHTViTFdFMiq0RK8jOg44Az6udfVtVMaKEJfHOuFBEa4Qs32fnmR68GByCOTzi78GA+hQ56mZ4yp0pVVWsymfJ7GdscOswPD4Rq8E1KyK9yoq5SzzmXciQAUyTlRJsywauusyr6p2TftfUNGTY2NrSxvqkN7n02Nze1Tt/m+hbtLRb3unx7vrW1pU3AtNvbW9re2ZZfTM6ePq0zZ87o3NnTOnf+HPXTeoLfup546gmd40XGmQXFogiVQk+ff1I7yxeVD2rebvYImseqwYv9b5RNUkkxkZSAACqNQ629+4/AlPWvBZc886OlmJ+CiWEn2aBeWQ4clwYGg/cY+DL5jgE9SNPbyD1p0kZye3Af6T6lpAicBR0VySpo9YQb9FVkC69Y//A24DCBi5SUcYL5IlRLXoUrHJ8jSxg8zj4p04nH8xyaqeqn+JFzAKHAwZWCuTjIpZAf8+rRyfUBXQ3z+Zyss8oqxhu8KCJCwfi19S21ZCxSFi8HnWbc1QREI/1SKCJc6ItPQnewMhifoMlAk7IigV19NFIKt2TmXzeVpmsOylzK6VqjybQiW4emk1ygqZOm0DV1Zn5ZTVUrp6QmJ601jdamjabA+tpUKUUqCox851Tp6O6g5b0F8pKcGm9e+UC7j++IFMH2M9fIRZhiTYaxn0mMG/ql9u/fUkTI2h4cLLgp7EjHvcxXx49tjr9pQcf3+BkQLKDYmYRC8Bjw5Qi4dJNOBbKFGiM0FUjrHbL+dCkCGn8wXCb9L0jnIyvWg0yTmRtECv5kQWSAHpopl21KSfXTT2s0jwTrkAa2ozxdk3WMCFVVpZ6giAhYWoeskcnQlEFQdmREB4Xf2CqCD5T8il9shl5rvlrg19ixHxgTWi6ONOcnkaKnicNzhhNCI1DCOCDjuGB8RMilFJw3stbJHF4IA1vpyI+UI6/m3dGhhoXhSCMZTvir581xQKmobUcAABAASURBVLeh7dUD7bLTkl/1PZ+Tt7aR1TgQ7H4FRwOkDth/LHO0jBSBcKAoQ9lhjHff+UgfvPMuP0E/0IRbvl1uYVsglvtSO1O/eKRxXIqGxm4P4Yc62tuFuTTgnLX1iSaTRpkVC0tFhBSJMfqMBlvQRhGJMSO+GzlQCrIgwDpZuZVB9fkzwgcOHptSBp/kMowHGXY4W4UNMJJJ3Mf8Ffwl+jJjglGrD/L4babHwBOCpeJVf2S7WTKgj6T63JMK2jZgxukdhhZPRMi8BM8BWvEMBMyAvBFDW65p/Qbhs4TQ158Jei3YBjt+K0oJLWLUnv/TF5yYclIGIpIG7JeKjACXS4BGhCJCEnAsM1LWxtaWgjHJds61IlWqWCSJPvkZhC17Dd1AkAPYiKqIUyDAJS3bUQuu/ReLTr7+XxJIC4LoiDfY2WyhQw74BnQKRYSUgpLlVBPpnD8uX/tU1x5+qhsHd/TJx1f04M5NTudzzZjc3q2buvfhz3T3vR8D39Ph9Q/l3xBGhdXT2saaNjY3ZIVt6ILkK5BRfDoKg4zYLwGhgdc2K5+rRh5TuGD8nrsKhpWAEgMZRl1MnkMzOqeUFBEKiILv4hyM1JIpnEVAi25ZkuumT/RbJ/wkM+sJgJ7fcCr2d0WGPmskBZNzGRLKOEFK6DjQFwWkYKi1EfgRow+l7SARjra8YRjkLUA8DoSBIDIwUl61LnsyQYqQdTUoVOoRIT8RoQgghXJiruJxG0hZmkwnKCCNts3oviRFllJFYUhKOSs3NWWlzx74uT6MowrY1gac4CBp0Z0Z0QdvhSLgEx7Bl+WMmHRJaqzPVlp/tdZic1f7ZJGDB3u69PY7+uHv/p7+8J/8U/3BP/8v9cf/7e/q+//63+ntP/qefvxv/0Cz/SMUHhURHCglvpm0v0M2mnjcgqhkDivYOy2iVEl/g5RyZvIbCqzQEtV2InPRZ88oeKO0kkq2SUmRDVl2SsapC/b/TCZIKSsiEMcgPuKJSAgJMVyjI4V+0GXFVQ4OZZVx8MVuGujP4HvehBK4UJgcwFIEhM3ooEOIwFDwjcLW2+ernuwMsTLzMt1no6HxlpQoK5yWU1JGlvvtIPwu0RZPRKhKWRm6ZFAoIkkhzkKVBmSYV8922uPoDuBD8IZ6GA1jInMIHwj9GMTYEXyusxJ2qmuyEIHk36sqysrtXCkhs26yqiopkjBZBBxsUAqcNsRSzdMznXp5onba6sG1e5rvHenujfvcAH6qn31yU3/29hX98VuX9advX9Yf/+RD/fDnl1jlvRIcU0o6gZySgsllDOVgsbGwqPyMzNTOgECroBHGQOmqUV1PmNSojrQ8rohK+2S8S/MbcJb51E2z4oHRRnCWHxFyyawYO1BAeYwL9NIXnsihjsAcR0FLB6VpUqowcr/CgUZlRUQBhWkh9IQYaD1Hl4BROWWP4PBYm9TEBHlBwc/6DBrJMhX8MjaKRPC7G74uEriM3VLChtAE7QSEErz4Trm8zYhnxPEUGlHH4K1vyXwW8yXnIF71scuAb62fy552Sya1fV13oHXgPC7QNuWMDyplSssvUASgiCcnBJ47t6knnjytSLWmsaXrP7ulKx9/quufXNX9ez6HbOiNN76m/+R/9J/o3/8P/2P9e//RP9Q/+If/SFMOfuaFHK1ghIeKME+y4jBoRSNCgmCUNDLpgbLsmyACxyRWsNLKyINnDb0LyMpnZFQEPAysllCFgUKBEZUSnAtZ+UpuR5YiSiCJJ8E7hemyAvkRoRHo0W/JSmLLhjaU/RsPOom+BB994fE8pNDqsUYA2ZE0p0Smmk6nskP4UkuGdobJyERRT1ojC4CVpYGtx2zM39uR+Zqr9UvoGRGKOAa5TEo5iSpl1g6vs2BLe2CBEHoairHAHo9L6G5dHBDmL56U6KeMtArOQUNZEBEh0y54czs6OtIC3R08HgcfhEPAOOUcwleaVlOd0oZeyOf1P/uf/i/1v/jH/wf9z//x/1b/q//d/17/63/8v9E/+k//J/rlX/9Nffs3/rq+9avf1nMvv6qGA6F4wsBXgmfKWRGhUAICO43qiOzVZMDRN46BmpLTpVN9iqyarOIot4GtJGRlrOu2dAQc4d0TYTklZYza1GQh2hVjc6418hcBXcIYZKWIkAKZ0FKhV0Ips8Nnnfpppe2/+Xf03D/6T7X2jW+rPnVamxtbmk6mqutaEVFAJw+OKYNpD7xBDWQHgRsJmI63jYrAS5ZFm/0BB/SMH5VGbMD2GGjgbSPnpJRogR+AlLIyc0tfkGfnMQUpVGhTSOa/ze9RQSMjqyKrGlc3NX25QM7mnahXZQ6mS8ntrAjsgjwHkG0tnpV94c18zcsQEeg+CDEhD44wYlTm7+ywo6erZ/g5+ptabzbVsNKSpI7XuTxKGefGMDIuYJDK5Jm3IkJSFMY6fswbotJCL3qlnFIpYSUrN8ArME5BQjkQTBQlynuMbieYbgXuCcZJNkoE8uEndKo48VfOSAgyPiIUYVrCBp45JOsTkRRmA4yE6dCP2uLyae3ceTXnntCTf/XXlLZ2FKZjfEQoIqDWL5QrfeAAbweNHS0m5QAIdCqBTkrPjA10ct9IQA2ceToO6iOIinlbpw4dTNJji0Xbacaq9opecDAfJA0EIV3+d2FoPCpypQqHWgfBJ0UogzOvXGUZqmYVNDlnGW+wPCmUcwLyL0BC5wjsxXwiKFEoIlZjFYlhUgSGoD5RrfMbz6lLcw39AnwDs0aTZk1ra1uKXEPMmJyVoGeU9WQiHc4btXpsAuqJXqAogBKNFWdcBs1cREwrRSBD4pvxkpLILoNSqljpo1pue0eCYGUQRI0jRPDH2H5r6HjdHMD56j0Sq5XAwm6MhxGUKYUQQW01NuiMnBTg4aIx6E9JMy4IH/JGd/fubR1wW6rwkEERoeHYcMYYQLlA35E+Zwp4ExAnwVCxwu2IiF5du9BIcCQGGU4Cv2X7STg2Yw8HR0vgDETC4BIYSbEdPEdwPti3PlMAA7xEqNRJqia1il3gbasInYOviJAMkoK5OZNYTqJufEpR8BHCt8koSWNZmIWfW9jU9IYyFhwfjEHEeqKbaVNr/Y6miycUyy0ltqFEWid3wbWSEKJgCIxGDAh/RQSQ1OG8AT4jSANU4KWUE3yy6lwpR1KVkmqgIWIMawRQUwW6Dhh2yd5IkJq/orQtx6JsyJOJDEbQn+E5YDxGa8SoliX0SfDPBHVQRjA/6CNCxhtnGik0RlImE0VutHPmnFEEZ6vJ+oaksfylFIpYAUih2nFbggNkdtMKRpzYHG/D/h/XE22ITMi4QS0ZoicQWgLaY3uCYUnQ5JzJ3FmIkseM2JEo5DMwDq4I7QsM9IuF23CT6vPZKM/bSNukxxYDdCPzlXWGYUQo5UzTpaGS7VDXZCVWbF3XqgjuCXo3TYOrV+2I1ZwjGBNRvjTC3ILGNquKbW3WFzSptwR3jSG5jEilFGMiPE2mRJ9NJL56jDIAfvUcisId9KNs6BqlbIyMYoHyFWVTVaqpN7Bt0qCJWg54Rzo6fMTV9q6k0GK+kG0mHlQs9aKnG/QL5QIYCZKBVVh760GnSEkpZ6XIigAhFIRHSsYlKQwU4in1pGbS8HvIjja2ttTUEyV4RAQ8oNXnD6hVA8WCWpQSe6BTRCgjd2D+YwHkmgi7kKK1ZEtpudQ6PJih0aicEtt7rY26IlBSWUQZHh5SHA7PHqc7SPzfSXfUxcidM6fRsRKTo+lgGUrpcQYwcjlAP3CG6lnEI3rKtnIpyA3wjwh5S0o5K+OTqq5lcD3lXOzA2QqWARwbehiINgKkWdtRqiYipFeAE0ZP3CUrYiANjijBSC1RoqRYhHaskNKHYUbaCSVqgiInKfKonANlEsIDB4gMI4JF/EItrRMs/MCk5eFjHe49VM+qWyyWsmERTZDgDEmYXpESvDLqDaVu7GB96KyrRhFJUSAKDcNU9GFcREgApIWXx2Z0XOLAK5c+RN5SkTP0g6RATqWI+Aw8Z9lmxeCjWm54Rx9aJU1YlUt0TpZdBIwmlbeSlrcIz+fgYF8z5rcxqbUxqbQJrNVJE4zkxJoVSoD1dZB0yHGAtNjW5UD71OlTysjoOc/0+KK3T5i/bTDgjxHaAfsN9A0Yb6DdF+iKPUZo++MxPfSd6Sh7yh4688EAMp3rSTxjibJRPUHQETDjKOqjlv4/A1q0XNH3tHsNMDYj75lLjOHVPj+c6fDRI7U+yTOwKAgPGz+KGzB2DEoYOmEIg6M3p6ScUsHTZbMoQV9zLhrne5od3OeX7FuyvAVX3wO6DfDFRmiclNlWPDkbUzCICIqxbFUVWSUiqzgrhRJyxBMRpV7a1EeJcOaLejPhd50h9Dw/qQdjbKyUshRCq1E5U9fqAUWFcGG+A2AdaEGTyIAEGfzGouvA4FERcRwoS+0+fiD/D95s1KM2mqx1gmRaskmorpJySoUeAeWDa3hT7OUzjQOlx+mdnQzro6MF1+5Leetacm/SEjS2yeclvsP5HWN6AwHg/uK7ErQL9IUHvlzyqu4gXuLHBT+Yzv16TDY3fbFFJPTJUsuEFyjw4PBIl67d1Kf+f5B68FjX7u7q+u2HunbzgT69dkeXL9/QR5eu69Knt/Tx5ev6mPqNKzeKIRIGqauKSBeraBRWko1ICDP5USOB5iCpOFfklHCklFlCNas5sUIrAiqPrapxIS0PdLB7S0cHD7VE8Y6xA/rxkRevndgyOTEGNxReQzfIK2ckmmqMHymjS4UeYVVkp6KIcq6UkG9kkVs3x3p2uv/grtGQJYlhfAgUKRN8iqTewtE1QlL5Gnnro8p0zVfIdoAKe46mBT8S5L7Qm5FJFvwmdnajJkiSpgRGnUIVkHOCXQAieLFVCLmj7KS+GwkWAEcPBCDT1G18cuv2I9249VDX8Y3La9fv6hP8cuXqXV27dl9XuSy9euWurl6+oyuf3Na1K3d0Fbhx/Z5uXLtb4Brltau3dePqHd3Av4ab127rpnHXbunGlVu6/ulNoWLwlTCiUEY6JP3uzjodzHvtUT7cPdKjx0fa21vq4e5c9/bmenSw1APwj+l/dLCgn/NESClnecJ1Uysx8WTuGLMvRhtVVVXp1/ETx/10K/gbXAGSg2U40sDPB4/uX2NfP5JXQd+PBMKgiNAInYMOa4oWYA4jQUS/kYCDVtBG0GdZyA0gpWS0/BWRRbdaDpnWeeB3H7soQZ+T+6L0dwRqym4nOOv4QR6BYL0TtHYqaqkMIGBs1ADhG9A5Z5O7t69rg918feIgyZqwQAwOlAj4QmseA2Nd9qyKjnrnkgAZSS8lULDD+ukzmuOro2WvI34NPmT1H/DmdkR7Bn5GeThvtc+PeytYavdwrr1j2KfvEJoDfgzcP+rpa7V/uFwBYw4XPTHQyXR78E0RNkTSQGpa8ktqi0FGJV399KoePXjEChKpjUH8ijhHoZbXVUf0wK0ouksNrNeWAAAQAElEQVRMkIDXEKGUkoYRy1EP6tQUyfiQn4pAMY0hIhQRGjDCyBiqClzgG8pMWeGwqp+zl9/V4cE9zRczdey5PanUdCP6BkxZ3IyTyvhI+NhSaQsqeBeZdK70Oe6jbYqEczPZpWNfDvSUEsHs7CJGh2BWygA/wmtkwimS8J3KAzvrO4IIKK2b5QWdxlnHgXEtqf3h7Zva4Ay2Ncla57A4bSoCJanOIUwFeJQUsdK7J3v0ZCL7o2WuLXXEk2HwTmR+eN3Qgoy6xCYdtB39PQE0EEyuL/Cj/dRL3L2MxT/2kcG4bhg5W/UybYf9DT2yF/Caw2sBtNCseCQsQCcfFBiAXiODUEU7p8+q4u5kRoAcsf8dsf8tiFQHRWGOAdxeolza2NbC/xkqTuwLrPigY+Hn0mYYMOiA8IRlMquz4pxR5Ya9ueIE38g0Qb9XYZC2p3lQzZvQg1uXtJwfaMn+2aG5HSvrOeBK9HA9ymjaoRJ8iUl16CJkNhwwk/txrMCn7MxmyPJKbzH4gDOsu5Q557QaMJjl2B7Wf4RPS9YZeINIKdThCPNCDTXNRIODDd09L+MHDri9nQj+wd1bGhcHWm+yJnXWlLIhQDJ8UkoqD4xG5tIhd4m9XZ4Eh506sngG+nv6he02trfZAXA5PIgNKSS8aSoN8ArzZa4CPG3jSp2+wgNyy2MAJhrLmCU+buFv2XNs7cQwI8gP2fqTD4lmMGCIDmOZYHd/nzNL6AAiB4gDxf9MsYNmyeT9mtYTp8EcR0uabmrjudc0I2g6JmNBPSW6wDpcKHIq9YgoARkMrsgwNmxOWcGEUzKN4MjUmJADZos0PSwe6+DRTZzRqidQeqK96G1K6EYcFGE51mbQCC4ilADfV2QM6+3QeIYokDNZW9fGqW2dv3BWm9sTbe5M1Xu7IwAOD/eUq1GZA+dkI1SvDZrN9rTkcm9RgmVQSlkpqgIRoYEAsuaKJD89dyMdGXp/95Hm+w/ZckLTOrTG2alBfo1O1s86GTrs2mP/lsDyVr20w7Bhx9w838QYB0qKrOdfekVnzz8h0y44lLZFVqclzu08njm01I03zqXhpG4aL5A5/l0wdslC8f8q5JyXBtO438FUdEKPAb2SnRXM7CRQWoSYwdLZA4f0KOqJeKDB9SURv+BtyHQL6hqkZvuctl/8mo5IOa2NhrNgiwEHBcYb3QhLGknvWSmF3MwYLKibbwE8acVGlBvIKpng3MDAs4fXtf/gtmDIeaIvK3q0DBjzYVQgIQgSAAMbJ7k+QtupdrpfmypzeG6aWimHtnbWCZANHXDAFHtYi7ya7FgRRJ268h90Re5VT5P29+6TfQ7htcRBhlZ2nm2SmcMoKSEvBd/Ib210bPSIbLIxSWQRbNRk+TySkuRDtOdvuw/QGzoyoO3f0e5YdAt84DcYJsW8pR5/1Oj21W/9qiI58/UlOJZ2NoHWMn5OgCwI5gXObwkaO/0EHCwdNH2x7YDNRliPLJAB7VXqRQ/G9QSI6ZfwconKEEDWo1yPIs4YDgILN7FhiXCDB7jdkla9Up2ee5guiEz35+m2Tr/+LfbOQQtWE2pIEYCUMWZOiSCpgQp0qEMZd4NWlUM+fNaFLmTHjUxKRGFy4C0OeV2+jrMO2BoIFP/Mq5Av9ygUEQoCzs5z/EhjkVlVNX1JNc7eOjMhi9Ra205KdcfvKUeaE+hPvviCJhubevG11/Tyl1/Xi6++os3Tp7XzxGm1GPWI+T//+ov8+MnvQM/u6OzTm3r62VME0p6EfkezQ2RYF8ARo+BKYVn+Bdsk9VqvQlOy5yQnLtVymWeOBJWYJrTYocP+ziI9endMYIncYmNK09rWZv3X/87f1db2KTmAvKBSyhKcvGgMKUK5Ssw9yUHYMf7Eb8V3+Mtlj7wBf48sRPFEBN98XHjREHgop8AvLhOPEkoPKNfBlEIpZw04qScqO6Cnvjq09eoIADSgvy+R6AjsWYkdzuxYhTFllT7/Zflg1IEfMGRvvhggpVDOoQgblGmHJCDnLOuRUyJgKiDLMkaymWWP8EnjUu3eLd29+T4OPpTldmxDpjFEBLyrMhchq8zD/KpaE84QFSkfEvmJCG1ubWqD1bneTLXGGWY6aVj1jYaDFicIfSpVqeawmYGQM5F1jQgXSOi1JHiXy5lGhKWEzsc9HQvpaHagg4d3tbVWw79WU1XwS8rYYMQ5zN72lx+mqRan9TivI6P3DhxsPkBnlh34BeeHN7/963r2+Rc0ndTMKQEZPUd0GczG0y528XjLSMjKOck8TBUJ+dh6RF8GyQMG5A74pyMwXBo/opDH9ehwgk9Iks8PAxQDDHqiqcfh3dCWG1ensyUDjvhxa44BCnQL9ZzgW15je/UeSQpcYOCOAOIAunNG9anzJas4+/QE0QAIWisXIWUUroDEZFJK8sqv2R5ytkoApcd5LxUGI76UCZYZr8sHD2/psPxvsyAPi49MzJO3Icx/JDhHjBsRMs+e/pY0PsJHPBErfE3wpCwcGGJ304ixrv/ske5cOtLV9z/Uj/7kB/rRD3+sGx9f4qLssXp4Ct6GHmeO2MMLKSLUkqIpMCcrmVW7x33M9lqjtSYTJLnICORnJhIR2Gwsh9FlWYh9cbADf4DGWwYE8AoN+GSk8dxrr+tX/uqva0JAV9gmBXKgFbwS/SPO9o+iBswpuiXsbdpJQ8AzV9crOhM2H1l8tkfXL2Vo8alhQeAvOYt1JIQR2TLAKXlQKGTEgOAFB7fdC6P2nss6eKGiTKWcvVhr/9mkw+fBA/vuf7YCl3X4TNb82YnmF2rNnsw6ujBVfP0VDTs7GjDuwETK8kFMNiSpqTPBUakiONBDESJ4EpCVaSSgoa9mgs5YA0EZBG/uZ3p44wPS/q6OZkfs233JbJ4UQ1SChQUWIXgG8h1J0mx/Tl1oMoJ3n5SSeGiDdY8z6GRbWq9nqtqZzp/dUMOFXs+1wK3rh2wndujI1tfq2qefasndBQxU5YrhI8CH+XbLuWYcYnc2J+XwOmWuTYFKgaxjsR6qAUf02N3B0VPvAG93AwsWjiUsx801feXf/1uabWc9Xuv0aNrqMbA36bU/6eRyht9mda9Z6rTkbbHzL+ks5gV26yhbFmqL/frjAOlZ/A7AcSVBme2qbmre4FZg5XJOZaHZFylQXZHkvb7j7qLl95j5emjBj6fz9VGLzdAcJeaTQYupYdSccjkdtaDffbMN8KekOXB0mvJM0tGT60pffklDU8E+IQVJEUp4p8pJGcl1yljW5lB5ipNdc19J1aGmSoyVBiY6MNGRrNLP73MNfkkz3k7atiNYmC4O8lDBDltTXcmLCOqM5/4Hf+vavVv6waUfaNYegh9VuiHp4R8YbetUaPPUpqbbp7TJL8iTZl3cTenw8a529x7r3oMH2p8ttL59ugQoQ2VnRyTW2qiOrPT4zg1ehUMT5jqpctm6as4pkCgiNLL6e7LOEmhJ/Quy3ZItZ0mWaosD0ZdJdNB10H/p7/6m+rMTPZrM9bABJgs9nCz1aL3VgzUuP09gfanHW73ury10b+1I92k/WF/QnuvhZquHG60eQesgO1zrdVAvtGwGtZNR/TTUN1JfSyO6Gry7OLg6MlNSSOgi9NIAoidYbLSBkuFsJS0jO/o72VlihZ0EVTcs2VsNC8oFqXQpjyuQBo1P7SiePK2UMaJQwtGMJ0cgEQxKYjVmpUT/KGT1UIkgSso5qyJYck6qEp2sOjhoRGZia9y7e0mPH9zQktfDDoMPJVCCuYRGT0auJ0UACDKu45JwgQ4fPLykT+59Is87JOjRFadM1tf15CtP6/SFNT3zyvN64vln9Nobr+nlL7+or3zzRR3O56qnm2qmGxx+t4qOEWEGzGiUdejYgua7Pps0BIjQPZSgIUEopYwsqSM42hIUg04CpGN77MEbpFjRMe36qTM6/aUXNWB3O6zHRy2+abHBEvARoMc+LdBVoxa501HudZhaskurg9xqLy10UC910LTabZban1Lf6LW3NejhdqeHm0s92FjowdZSD3c6PQL2Tg96vNNq93RfIIknhScwaETZ/bt3dPUnf6xrb/+pbr7zZ7r74U9074O3dOu9H+mTt76r2x/9RPc//qnufQR8+LZ2r76vR5ffKTR3/Z9vfPBj3Xn3zwrcvPSWFmey1CQNOLrHmR0rt6c+4Bjvp2ENMCRqqPjXFdp8VFVZNcGSCCQbW4w3jJwN8jDT/RvvanbwWEv2+Y7X8qEfFdCOMIoIOIU8NoL6KInyzOY5/ZXnf11PnXpWfuhR4iv4SseQKQ0O1AnpeDKpVTGHqqqVUoJNMCYopZrtMeVEVuvLlrR7j99FuiO2rFENK7NhDj4XiAe11JM5euxcAoV6CzhwOuZmUNhWYwkm8Tr/1f/B31DKBI7txrmhBzz/ARuMZB+/dAwsnp4fUzvOkR1njYFAGlkQq0XfaqDeQd9TDgRar0EdgbeMTh1BtQTmDizNNSewDmKhw7zUQTXXXpppP2bMVxndAmYjK3pQDlb1nLTMTWjLRdEBqXq+e1+LvftKy0MtOMnP7t/S0YNb2r19VfevfqwZ9xtLaOaP72nv7k0dPLijvTs3dUh56cp7epSPlJsKwwZZp8cIvRwsnkzGCDZmTkkKsTKFDgnFAHAJqEuwhCICgoGk1skHQy339PDOJ5xVDjlMLtWzIkNBwI3yM5obY+ygajqRt7yd9S299uQrOk/AJBaIfK0JBNlmxIEM5lNGavUNJ9hVKWt9bYKMVn4DtJxDLibv+v+UEie0ZJK9Rw909PiO1jkZrxNYNdvmiHA+cnD0ziIsEM/dsGSbanF2T5CYBsbFDx3zWILYef5p7d6/rk/f+r5ufPBT3ceWV9/7oe5ceRfbf6LbH7+lRzc/pvSC/QhffIDdr+jBtQ/1kNvs+9fe0wPOczc/+bkOeAl4fPuSHt6+rL2H13SLvtnuTe3eu6rZ45u8od3QPvX9+1d1+PCGDh5d5zriqh7eNf3V4g+MvzIGumlBKp8dzTTn2rbjIsd7rv9HaIx3aj08POSWcqblcolBB41M8gCDHRwccMcx19HRkVw3vestTK8N+zqIljiWEgZXiLjG+pEY3yuRNhOr2BmELtm4KdFnVzE+IrQKlsRQU0iB3JrM9OjGhzp4fB+585VOjIHI34qIAlXTqKobTXKoYUvMHPACDQLeOn6KPNqeo2GEd8RqfKLMKen09pZOb0xVM3aPRTDg9P2H93Xr6idqsdkBi2eNnxw2JhWHwkpMhMDqtSQYbC/bpHOwAA4GEmAJoIEAHZBtpXuQ/l8PSWvbWts8C99dMtWeHt65pscswsXBY+1SPrj1CQ6/S0Bc0f7927p3+4oe3v5U929e1uN7V3Tvxse6b9ydq5rv3S3tR3c+pfxAt6+/r91713T9o58TdO/r1ifv6+6VD7R761Pd/ZQd4sYl3br8LvUPeXH4RHevfESgBJZCyRHoAVwvofGdgwAAEABJREFUX/Qwy2L47nj/jwgNOMd0LQHkSbvtfuMiQjnn4piccqEVzxhJRxj2dszEklY67rORR0JntZpGbNopsFTKCZokGihHPWdFhKqU5B/SvEpNZ/2C8c0416Mb7+uIK/aWX0MHDB3BeLKElFRVE0UKTaaZTDUwDEAOAqWQFKMiQgn+VVWVObj0m0yOVNopZ7m/RvcqUtHlzJlTuvDsBU3Wp7pz65Ye3LmjOjpNayknwTMRJEPJoD2BMSLDc11guyWH15as0XEPRIwwC8llB90CWA6hnadeVM7rykMjYb/ENjbnttdg/8x441tyWbjkstNBNmOB9jBZsoAP+YV4uegIMOSztS3Jdi3b0hHBbF+N2KhlrOX5jGdw+3B2iO877R3skaFb9ehn2gG+yV/EhwaFbL9Q1oQLqoGgEE/GSBTYdZQnHBFMILNiPAEpIhQMHJhgi9Ix0mKiI8BCkh3nCdzr58qnn/aAMtbOKEp7LLJgI6f0nELOLN4mKmQnhZrjc0DOiXpFdklKgYPROrF3Lx/f0v1rH2iBIeboYL4MU+BUT2rBxPfZGh0U1lPHz4CzxqLvyPygxCCoU+oD9QKj+wYMt3SXEjpYv6apCb6pTp87W3DL2SNtEiSTLAV69WwrPQboyTo98zMvL8QOmUuc1xnAu6/gx0FzcMS61s8/o7Wd0wpeQUZeP/ue7DrCF9vU+EZKElLE40VrhycCHVXxEYTgbYMenxhncDAFNK2DlDfFAdmef0/QDMy16INuLXozY/mFpe96FQCfUiSZAbwx0KgcAgKrQY4EPkT7qIjAgZWskJ1seisCpVIkVlkmgjv1MA3aKTI8RGodCq5udnTu1b8trZ3TKGRCI4XMz8ZHEfhngqhSVbtsCIgaqAqfnDwmGBGqcpIzTEanwMCZH/Nm9z5mVV9mW1wiM5hLKOfMHn9b7//ou1qb1HKg5LpSROK3mwPtHx6xLQxajtLiC+C2fyFYYsBlH9AEq+wIvSVZJtCwlbl+sLevxKXVmY1GW9NKkwo9JSXrC8BCS7Ly3AdubNMTmC3tjrqdOeCwFofMcd6Svlg/rZ3zF1Txy7ptr65WtxxY6ZyNkmSHGp/pb5op9pogTarIhlVVIzfL8zbSZU5ZwV9Ff6KeIsvOd7/lV4xxaRB0KVXq+/FYPskB/dyXVp1JESH0lJLKMzDDCVfbOSfVCBFPS9qsqK9Np9o4/i8DrfRKecbDgIM1ThqVcZJpachG3dl4SmN9Tqdf/Zsa0oZG+MNSVmLE2ZGSErIqUmyVA32kSCOl66GcslIk6AeFRB8Qo8SZQwGuO9DdSz/iAHZbLRNVZD18cE9vff+7OvvMi7y17HBAa7U8qjh/jWqJjPnBQo/vPdKn73+gKz9/jy3sDnv+Xd27fkv3btzmDPBYC26A9x/c160P3tNHb/9c1z66rI/eeVeXP/hID25yNuIHxa3c6vxWo3XSSaSEMzu1BEPPvFpWdYeRxgjyjNQ6y6B2h6EGMD2zWRI03RjKm2d0/qUvEViDMvNtCAQNmXrD4s1iqFoCKqWkAQcesd0M2LGuJ0o4GDHqLQ/ZEaEIZEJn/ILLoOWiLeN0/PTINb/FfAlewCgHkfl7K8o5F8oRBuDScWPACaPsQPCarK2BR5gQBsOCRykz3d870KNHj5WigrkUkWXDREBPejRjB5X3S/MKSWe3XlDDHcTa+de09dKvqUtTjeD9Mf3IhMKqQAwLJXpzSso5yQGXUTon6pSmd/Bm5PnMwBAF+3g9Hur2+3+o2e5D3eM19ft/+gcauPN48oXX9ODBnnb3B1X1GYLmrKZrp/XJ+5fUkTo2ts7o9ief6v2f/EjqK95KT3Me2mExnNakXtPldz/Qu2+9zY+dLWcOVrY67XLxtstb3iSWevLUujbXJugwYuhOiow9Bq3OIr2K80j5cxaas0tPAIm5dBhgTjZx5upU68JLb/Ab1Cltbe4QEL1MVqd1Nd025InsUQMNNh8KzwSPiFgFpnlzPolImk6mbPmD7OwOuYNtq4DfWKDK1Wdlgr6qyUSUAUAqEbQJGgeNOEJIiT+Bx5voTIUPFSuw8D/cJQKlQDGhzKARBgPBIhiGGRFAjsolk+1YxQuifYGyDhLThekUrOAFbwwX5ACoUqUzL3xTk/Nfho2NixIpF306VoJ4GCa/CQUZo6qTMlkmRSgi5KCZkukmpMymrminwtf9SYPqYV8//5N/rj/4zr/UjU8/1Wtf+io/Ih5pd3dXlz/8QD47DNzSfnLpip688Lyuf3qdUZVe/sZfIQgaffrRR9zNHGpz54xSnuh73/1j3bhxS7/6239Xz73wgiZNRsNBcw6TB3uPtLNe6RQ/MHo7lKyB5Awx57DYFicFMke1rHTbasATDpQO2xW7Yc8xVXr+K98k1DP8J9h75HA+lzNGh23T2DD3CnwAUs221zRNCZoFb6mWm3MNTVaCF8c2gn2NIJ+oSrU0pKIDSUwjfhqR2VSNcjCXQcr8+bwSCiVs3OPDzj9PsO060FoOxuDpphMSQadI8B1H1XUlBwxVlHOQjKXsmXCHQ106INyfUU48OWeUnzC2Vk5JEYnIHhHOvsfysZFSlcXc1W++rHTmSxIK100jOz3Chuhl3pFCyRCjqhzyltTUudA5WKoqY1Qmi8wJ5wJIFBqBXmt1p+2NpKeefa6s6iuXPtE7P31bzXSiO7dv6Wg200uvvKads+f18qtf1nLWKpG+3/yrv6EPP/5Ylz/+SO+89SNdufShPv30qjbPPqE1VmkMc+bSixXDD56tfuVv/z197b/3P9T2a7+s+WBHYiM0WHIg9CF1lB9wpIYOuzlYWgKlJUjmLKolrNpUa+uplwjMc6qrBta2F46FfsFCHVnRY5e5ge7UYbgBR8+Pltho0JJgdNCM48o/tluLkx1gR7M51xVLtWSavhvwRwXvYEwvb2HzeUe9w6eCBkVIAh06VTj0N998Uy+e32Emgd1rRSTmzRf+UUR4VuqJNg7q6lGoqkwU9CUYDgWsmAlPIhq+Be8g6DGA2bgeOLmkrlHK0Whn6ymCZoBvKwfUs+zFz3z9b3Nm+S31MVGuJjLviGT2TGrE7QNjpRpelSEngiYRLFkRAUjZeAdNnaEdhRCdeepp9Qd3pb1ruvERWwZX72eeeFqnT50tE19bX2dsVjMhrU/Xde6JpzSt14sOf/Pv/gN96au/pOvXr+jqtWv6O//ef6g3f+mbOuSeqMfCSxxRMebbv/W39PRzL2j91HmdfuVrevrb/30t1s9yzd/KGQNraWAJ2xYdNm1xcotNewzmYFliqzayzjz7Cvo+r8nahmrOfgO03UCgb+/o9JkzWlvfZM5TZVWcqzoRE8IwsvOXnDt6tk7E4PSleoJLCmUWz5IoDGxZ17U8oGNx55zK/E03ELDur6qq0EdKSpkFrdCPOH9dvbcPv0GoqwGdUsLQEUlmxpdYwNi6J3o7Is3ges+AKI5kQBHWMXHJuEr4TBO2g7p2PeRnQBFRzU3Fajyjne0LcsqzwSJlRVS6f/9QT7z+61p/7tc15A3lqlbFyk6UIxoaBA/zL9tQDjVVBdSyHhmD5JSUUihBZFh/4oJmhzNNx4Wq/rEObv2MoLmn11/9klp+Fcw5qWXFE1KqWcGTZp0UvaZ9Dq2hrCcvPKPbN+/oq9/4tr7ydQLm8oeqhpkec3k1tHNtbazr+Wee1dbWdjGw5zmi5PT0E3r2V35L2nmSbDOwjQ1qcdycFW1YEhgd7QV2W7DCuzQhSF7XxqkntbG5jW6t7ty4qYjQJu1rV7kNTVlePD30tabMMSspOFf1WsyWYs/UAL+BfvVSz/x6ssKcw2kHvge/BCfGiGcka9imEXBBjoPe4Dl4UZ/QH/Cj5xw+gX3dN+JLbBsSg0ZJZsJXMUBCSTNx9NUEQFU5q/SksyPIV2Mmk0aVV/Ok9mjqlcxYCrNR4EQp6+Xnf5kD1kYJvqDPjkxE77MvvsjiqLXxxNf15Ff/gcbmvKJuVJPm62PeESGGCHUUSUo5FCE1TaXptEFmUk5JllVvnZJX6bg41FodarBeo1btw490+/LPPEHduXlL7/7sZwolRVTotV7KHVaw/43L0cGRXiaoJvWa+qNdvfHkA60dfl9vPNtJj67p8MN3dPN7/0ZX//hfafnwTuHZk2mYsda2dvT6b/wdrT31ivyfQswJjiMMPuNux/9KbkmgdJwXNNnUhde/oUWftb6xpUmzppsEyeb2liInbYB76ulnCPgDHfo/mB9C6hrlY8elYM7UMzYcWO1H3KL7JcPbkrecjrPRCL7vCVbkzzlvur8jq2BwfDTK/QP9pi1vQ9Q1OgoSfuqVUoZu0MmT3Mewk7bgr5ZV4KAZiCSXEUEaclYZ1TQTtQgcyYEWbNoWxVoU6m0I+kJR+Dm6kyruF86gw6i7vHaKZ0qabZpGgYPv376vU+ee0PT0i3ruW/9QafN5JWQ003WtbWwqk0FyMUouQeHM4tdmB0rT1OhTg6/U4CSRjcb9h8rtoSYEdpWCbWvgdnOuvSs/1MHdT+TxVUX4sL8vMHCHgSJCH33wvj7+8H09uP9AR9yv7O3u6alzm3px+6qe3bih/evvae/ax1rsPuBK/AGZ6rIu/7v/Rns3PlLY+kDKWRPm9tqv/nUNzYYe7B5on0Ohf8YYIsn/ZGDkze+Fr/4VnT53QTunzpAdumLvlnuWzZ0dpZT5TWmDM8lS9+7eI1gOlVOtaXWa7DHyE8tS9ot4EvarsI9tWZGFE2NzrrF1QCP4doV/RJL7UmTKpODP7UygVcfjdYyLCGXwPdnIcnp86jKJxxUHCzRulYgaiSDjQcgRq0gEy6Clg4hooltzTtwLVksLzswH8EWJDC2H16X3SV43NydPKEXo7DkyxphwbmO2vGI+ko1j2SUg1s/p+Tf/A678z6kdQ2LMdH1DuW5U15VqJpXhnRN97OOJX0nrlDXdPK3pDmP2d7XRVFp3AEHLsUVVSE0aJS7lHl/9MQ6+pLM727p17bru3rqpA16ley7MLjz7rB7de6DDg0MlsuQ655fr1+9q/yEmOmr15Rfgk/cUZKieDIIx1M33dfV73yGA3kW3YNseeKtY6A4/ws0O99Up64BzxHIQuQ0+kx2dee515WoiZ2vflnru88URF4Uz7e091s9/+hMdMvbpC0/jh04DsnJKSstGa3mn2C5n2uB8aO1YmKxnBf6ZTKb015pMJpSNauzm7NSw8FyXEkGELjjf/jVEBEGFgpKcZQKaiJCfiFWZkIUJMSLYiFBQ5pTlDitQYezMKnEbLEZgWqxAM5yzGp26TKMyUuVp2Rtnh0uCa6GaKH/i9EuKYaqM8edcEKWUFSkR7a2WnBUi5ppxBb84eoxRllxjD1o2z+jq/VFL3iSCFeJgqZupLGvSNFrHEBvAdNIowE+2z+rRrWscVrfUwHuC3JqyKWXRvGSWmt+F9m/8TG/9yb9ScALsCe2hERUAABAASURBVLT33nlb169wnzLb1y998009df4UPHqt13NVs/u6fbvSrVubvG7WevapAeehJ6f9jozaU7Y4+eoP/0gPPv6Z2v37uvrWH+rqez/WHlmpxS7zXtrnrWoeE209+YJO86bV49m6qdh21thmNnXr5g299Pqr2n/8SFc//Uh/+kf/TgzVE08+Wc4tLdnPC5MRqrDHiYOrqip2jAiN6GMoi5V2zSE254y+HVmo1ZzMtmBh26/i8eIe0MPtEeYR5jEWeuMjgmzUC7aKSEopkiJC/vOAjmjLOUEwyG0zhG85yQd4r4Ipt7Lui4gSjaZZMhmXKbISPB3VKlxDYm21y4VyU5NSecVMSTkHxh/1//5//Gf6p/+v/0z/5L/4P+nD9/5M/bDQ+ede0caFN3X7aEN7C4nXeTmrVDXB4rEpq24aparRC195U/evf6KNtQmBNqriNJ6ACl0ndUWwhjIZqM5ZE2RmMkK1uKMr73yPreiKTjVzjZxh+ptvqb/+Pe2997t6/PZ/q/7Kn2jt4JrqXGuxnOBM6dyZhkPsoXYPHmlBkLcEClMks8z00Z/8rv70n//n2iBzHfJq6sPrgi3Zhk7oW7Gqb928LW9pKttU0qlTp/X44UN0X9Npts4Bnh12fHD/ruZHM507d05vfO1risCmqdJatcVFdGKeQ3FoSkkRAQgAT2LoWcjisS8cBAbLA1U+A8EREXKQGWE/Gud6j+9dmq/LwI8SORSdUkQUx4qHwCrB4TJj2ACXIXbmOGFmJovlnIPkVKYxbV03WueVs+GMYFyuklIK+Txwf/cTPTj4mLeKu3riwlPyr5wDBna6feftP9OV6x/pzv1buv/wtkaCJKesM+eeUqrW9c5Ht/SwPath/Rn1yuAqoNaI9TcJpltH0vf+7e9p2iRtrK9pebBP8E1K6q0IEhujdlZhLjWrzzRnT23qpadO6/ntI20eXVa9+7Hy7lWNB3dULfdULXY1GQ40jSV8M3OI8gZz905oMU96+qlK62uHBM+CoO6x0ID9elUE4EtPnNLLT5zXEYHScuagk5AYONMtVWGTr735Nc4dt7Tkl9wlxj+aHfD2MtP6xoauXftU77/zc2yatGhn+t6f/IFu3bhO3ybzmarKlTq2oeXxW0xEmD30WQ6GEUe4tH9ajgJuuzTOhMbbHvZjRGDDEZ0qulyXrM9Jn8+bCT9EJOiE7FppxKHMVOG/lBiYdMRFz8B5I0HYEWUjjomIkj1Oom4gMju2mVBST3l4MEPhHugEqYSJUg7N2wO9fek7unb9ZyiWtH1qmwPjPR1ynrh9+xpU0MyP1GKE7/3p72OcS9wXzPXlr/+y/tpv/8e6dntPu+NZjadf1ZL3mMDx1XSqJYePPM3qGZfrWtM665mnz/MqXgNTrU/XlNB/xIBTtqnXXn5JLz3/jJ594oxObTTs9x2vvXOlYYkxOqCX5+QAm0wadM1y9lx6brw1HC2COYys/gY+FYfMB8j2mB5npTLnKicC/pEODmdKKWMDf0YFNk7YNjeVXnrlFd2/fU/tcqlHDx/o6pVPyiXg+fPn9BQLSUkEYKd7d27ovZ+/JZ9DqqpGn1pVbCD/dNHLzuzxTccZhSnK20qRRiOzMCICB1fMS8Aoz839E84xuI62ce77HALh7vO2Zf4e4yTRYYOUJZGpNcawqpSGVGH8yEnTtakaDG2DV6xK8UQkjAQ99Q5F3XZ/RkEL8QQsxLhqYmU7vf2j39fVD99VhaPrZqq1zW09+ewLwoyyQ0aC8eGj2/qX//X/XX/4b/6F1ul//Svf0G/89t/XO2+/r4PhtNae+1Ut8oYGeHz0zs/U3rujJ86d0vbmmhrrWlcETCNvMwnHTMh0Z8+c0Ssvv4yBp2SIWhMHWLmA6IWJJJw4MufOOOoDejhoRww+AF4oHRmwpf/hXkWQZ7aJrOefSZpxw7sgM/hcdnC00KUbd/Wvf/CW2lGKiAIVW9f6dF0b0w3dun6N+cOD34m8BU3XN/XlX/olMu0FHH2kXX5gtMwIxuak+4/u64c/+F6xz+b2KT1x9jmdmj6jsc1s4Uvkz/HDqITeFb5ZEnwOmJ4tr+8GGTrqHS8VC/Sb8ep/xNlpxoHd7fl8TiZZlsXdMg/THu7PtOTW1mMGLghLwLCdJfHYKAaqTCRre2ddVZ2Lgn758KGzh9gwnaypxgFNM1HNGcH1qspygESEEhOsUNqR68DJKWkkO9XNup564RUOxINO75xhq9jW4e4jDd0Sg6qMz/ARx+vt7XWx5NRwDnniCU7/OOn3fvd3tN+v6dTrv629dIpfife1tbnOAXa7BMakrth2yCRsgRubm9ra2pLfHJ566klNyRAJPVoMOaBLx1wSsqxrEKqKhA6J+Q7qyFADy2oA3xMgvkmNnKVcqWXsleuthqHRc0/XqpsjDt+djvjtaPeo1ad3Huoxb4EOwQT/nhVvXtvb25oTVHdv31HCNn/tb/4tXeDnhUDuNq/EZ8+d0U9/9CO2532d+EERciDvHzxWVdVaJ6gqfDKttzSp15HdgK/IZlkdK148FbwDnnZua8eziBN8rEPfDyUopARlMGZQUO8ZGxGakAxagkpgOwcZ9D19NbKNSyNEI0YJBIing/mcW79yCYPBOvbEkcjqGbzkx6EjIvOIH8QcbSw4RYSW7McDbxEpW4El3EY5ugcM23FAa7ljeeMr31ag2ATnj0OrKx/9VD/+sz9QM8HgOKLB0e7DUnrrp3+q7/7+f6VHbE3i+Xv/wf9Yv/Fb/0B3b+/q+i2c0Z9R2zytevOsqmaNt6ORdD0q5SShz+bWpjbZ92t4VsDh4WHRx4dw5Uo1Rkm5ljPJQBD2vP0sugXnoEEjc55zs2kndzi6xR62UU8AeRs6YjV/cGmuugk9dyHB90i+SBtTJmBazdm2axyWImm0gVLo3uPH+ukHH+qTy5/oxtVr6Dji5IRzaolgfJsguXv/jgaymX7hGXWwx/Z043092Luq6/d+pr3lLTRuZZsmZKaUVNe1XB7xJioFfCda49f/CfN08LjcwB7GWaetrW1N2b4nDXRkuzo3suickza4eZ5MzC/UM3/TD9iEacAa44p0OY5BIyuCUmIwITQaRORWn+Ezxp5/IW1VtC3oYP9QkAOjCnMm4QPVQHS2BFmN05Z9q+/+u3+h/+qf/V8UvA3VOSsfg4NFmKEjy7z7zg/07jvfV6pqnTp9Tk8/95LeePObOvPkMzr75Iv6yq/+PZ165W+oS+vyoXkyrdV48hjIJUhWTafDvX3tP96VD4zGRUoYNUvMvMcAzpZzssCoUEQo1Ukph+ZekUzK/4Xk4WKuGQfQIxbEkkVzuJho/7DWuZ2sp86JbWNe5lzhsKPFQpAQPB3zSqrqRnce7cvb0cAW99ZPfsRW+hPNjw4V6JBT0sHBrloWFArIT0QogY+wTtKD/Su6fOdHur17SbcffqxuXKrByRW2WbKQZyzcJfqura2rqRvZN0dcRdj2drTLjoA3z4aF6n7XHVh7ewfafbzPHFqCvsVmPQEyAH0JwDmv1ZaBqklFwVB5SjG6OhZiCxkx2EgEZBwaETBcFsOYak7AeAV2ZJyW1AVpOYCJyFtgNONDWVcuv6+bV99hf91jb32kxfywGDJnHINRckqqqrxSBSXmyyNdvvwOv+w+1iGGOEOwzLm8unPzJoe0WpO1LXXVKf3xW5d179GBGg5pE958KlbzEvo5htrf39fjR4916sxpWR8HbyjUcVnneS3YihwQAmcD+yeBhm1KmMSO22e7cHDMeYuYkxWXzLGHth1qXbkhMlCtJ85n1c1MTFFnLzynCy++qj1scgT9Pk688WBPh2SZAfsZZlymvf3TH+uPv/sH2LdTjy7bHPDFEwbsS1Hs6+pAxll2c7X9QiPnSC8iz6NFpyUB7kWaU1aK5GEs0L5kiwjmSXCY1pkhYtV2ABln3+SUtM5WvYbdOvRFQAkUB13Odaln7FnXNfxhwKcIcdmz+jtWfcf+ZGQmOFLOShwCrctAOrIzJqQ1aSTFTWUHZxxuXCL0zFgYNBiQyTbsNLp/95r+7E/+pf7w9/6prl/9gHPDRBlaLCKPEVaqEnLGZKXUkerv37+hP/q9f6nTp3e0wXZyentDF555iqBoSqDdvXVFewdzTTbPaYwGFqGRv729Pfb7Qz1+8BAZSdZrycpw/LfwnZMZ9g/3NCeQI4L+RpOmtq/hu+Ctb6E9gmSGwzvsYQf3bKMDEgYlAiTxW06lTwmWuql04emJts6f0dnnX9UGl38HRx3B0sn/s2VLxo/iQU5ESIAdtc/B9ZNL7+sP/+D39PFHH2KDJD9ekIZVnW/o3e7Re0lgL8g8Xpw9ju0IlhZcj6/s6JEMOaKng8GBYDkd9D0+c2C1HnMcPBHMw/QEMCYjezTK+DmYX8eCb8lQLYEudpmcsgjEUE5JwZ940EsjdSsXEWCkHuYJGjvVCCtgqOpKKSeieKBrKA6MSI6f0o4IhZKiRyl49JwDLl/6uboldwfrU1U50w+FeTPBRMkQZfADK6ljkpvsmcFkRjJM3x3xC+lSQd+//m/+C/3Rv/mv9Su/9pt6/vmvIGWNTBek8QUZaK7Hu4+BfW1sbhY5XnktOuzzI9v+wYGs/xpb1SZ796RxkInxbQmeOZeDPakxZfRDp1FiK1qy+gcZ32LgGXvJ1XuDLt8kfKpa2wTzIfcn777zLptn4gwxyAEmJuR5waJ8An4pJ2TN9f577+khb0B2ou1tKERf+MIs6jgsL5yVBuwZlUaQESGcB/uQg8Jj7dyOOUaE3K7IBphOKWUNjKmrhoCYqGkmkoJFvk67lqiLJyLxrYJz3WN7grAn2FPkJMQXAn+lTMuTAXLGUAj1wcdRuSB6E3jXrcicg+2clRoIWJAGWwy8JBLdZ17jOKhnJeBXhRL1vkwg50QWquTHtDnlgk9kmEipBApaKFG/dOln+sn3f0f/z//b/1E//N7vs5Xc1tVP39XB/j399t//j/TNv/q3lTFejzG9zdy6dVt3H9zXAXcZL7z8ok6dPlX4OegO9vcYd6CE4FP8Wry9uSVnsR7jtgTlHN1bDKPIyMYh0C1p7zuzsHwG2nNW5R5b2x5vObvLpAfjs9qffF3VKd7oiKgZl2iQ/cInIuCXFMGsAPEQRtijA/oyd1C/8LFdThBJldY3N+XAMz6wV11P4JcLZLYJ28p9LsXjrG6/5Xxi21yOBA6mQ2xjfznzdMzH4yKCUZIDzTw2WEB1zQIK651k10ikl0LFV+YGESQ10ISUmXQYK5RUsXIs2Ix0/Di6TVNxvqiI4LqpicgTAaGUsgb2dmaEUQZlFDdEBAYKOdIjUEbULU+jwm36I0J7h4/0r3/nn+mtd3+gf/Wdf6bv/M4/4W7h3+orXG2/9NIF3fr5H+rg7iVdvfKhrn56WXfv3pa3qZe/9JrOnj+riv3V+s1xtn/wWyeLrHPoyykxwQEdem5Cl1qEJxiwAAAQAElEQVQSLINlo58d0hLgM7amAxZCx+l0xEb9OOqIYDrkrLR7tNT03AXtLpK+9+MPuQOZ6cb169KJ8SRFhE4e63BSl8DDr5RaPRGBLuOq8cVvUEuyicdHhGzjRNmT1SyrZ1tJzKVlu0iJ4Ibe9jWLI85pA3Rut2xT5uEzycB8Js4qxzqYxn0dNjA/101/suhbgskyFREFzLwjKLzCuuNBLn0uceTllNWCt7IRIe/9BiwuK2uBAZMZ+3vTVPCUUogyKKMYwnQG04pnxDkUEnTMsfCBtfxEMIbKgm1n2c51NJ9p/2CPtD7XNW40//P/6/9Zn9z6UN9964eabK9zcXVOz73wnM6cPaNpU8t6W06HsQ7RSeaHswOexi8xnsFbICg+wZihbD9HZMhDMmZH2h0xqHWb4bAFl1f7i14fXb+nP/vJz/Qj3mKu37ih73znd7iGv0rgCxjgJcRFAfF4zhFB7eSzqkesSmMjPq+7bbBcOy4UxX6lnpIiVu3sxclicAaoqJd5HWf+ge2mw5/F0YyZclvt9pTFYt4dvjT0BFtEFL2tp9tLFsSA3QZ4DJSWqMCbERL2KMpQlYVKoRbDSIl9rZGZZK84Bjbs6973rbhpXRpnIXVdqUT8yDT5hCSvUtNEhCICjD/udJ1woWpMREIHG3qUyUbOCh5bAKULX4YseIWe47jv/+Qd3Z0t5FfPpAFNe3WLIy15/VwQWLuPH+je3ZvlH1iLcZYxwKfDOOYZGHBEz4E5teAOWIU9hAtWUQ+d5+t5UyWIpF0yyUc375bD6pF/eoDOi8dbV0vgmVfESpDrlhcRzGl09b8TTH8Cf57QdrVTbWv3uV0TINbPi9XjjM+8PFRVQ/Ze2bRhi7L+OWUxLXme5mFdxWM+9puDx6VpzSvj54pdwqUhRYQigiESDRlpMIMR45mBO922oq6f9C9IzWbs/a4vK2+U2+4f3Ga8T+YRSSmFxEc8EVEUxj+KAAmknNwDqBjVykYEE8bxxw4YStAM0IRyyvBM2uXu5iFX05du3GZ/7XVC05ZAmuuAM8MePxa23IOkJE3INIZEwzI6Vs4S/j5/HTrriMXBSvM21EwmSjkr0N3z82vu9fucc+Y9cv6c42lGhCJCJ4/5n9QjVviIVfnn8W5/kb60/QWc2KmpG+bYybpn6wUvO95++LwcWdQT7FPJC3lJdnEpBf5NclCZ3rJOwO3Dw0N5e46IkiTcl1KWA8qQwEsa5TKo4SWMINqhlDOZ4XOjeLAFn0DKqTCyEUfS0Zz9/IjgmZGypaSBU3omwgeWI/GNFMsJ+TGvYaStUATK5UwpZUrQjB3k/oFRAwEyAuLCyu1+GBTwT8j3trJgf/6YG9urD/cxZKtDtiffoRwdzZhDki/bNjbX+elgS6e4Tq8Y25MJPA9nkQ7dl6ToiCShyygpEUgG26Olb5853eFi6jGv46wB0MwIRUcA8r/0ExGf4f88XUQgKkp/xKp0w3QRwawFWBPkYD9vH1VdFfsMzN9ZwQ523YvY1ClljdAu8IPxA/Wa4EIQnyhzioA3OjsbOQnknEvwNOwQ3r5cWocBGSVAsIPpCJSkPQzbSyRuqcMK8NFo47HSAkJU5bDX0tepnjSackHTUEZEWfFraxMUgWocFfxVuSaAOiZVwTVEtCmnoCeKsuKxMqAEC1qiDPlxOyJkRVFCzmIRoQREBKhRECvQK1KG9cAF2sC9Rq+HB61e/epX9OobX9Jrr7+q5565oO2NTU3Zu0/x1uAg8av2nIPtgje0jq2mIwgGXssS/CoO6xWBnSIpmTf9DqBd3hIO2XKaqtJak4nXQX48B5cRgUrh6v9fiICOgIcJYz4njwjaURArvqOYrQZsukTXlEMZp9ou7u/RLaFzRJBBGuzUF9tERMkIpjWY3ufLiJDrdr7xDhTzOMHZJl44zizGd2RV00WsfIz9Ewy6IkQ8KZIC8Kp1NC4wqplZuaquC52FjdAaV34/IMS2tjbLRKa+Qp9U8grOvEF1nHFCISEwglJSSiulO5xU+BD5UsBbBSJcH9Fr+AxG1he9GpxZxBNuuQxFAFTPc4ht4FVxqm9ZVf6PvnZZBC1jOuD+40e6efeO9rhLmXEtf8TczMWH2YhAr1Tke+4dhpqzLe3z+8kRZyFLmLBnn91cE9pBh0bjKH3hsT3ctL1c/mVgGvM66YuIUjXelYB7mSoNJNAaFAEWOEDvvd19HfF6bno7tCJ43a5YnJNmUuZgfMQqYNzvoLDTbbsll40RQWDhcwQl5uRFn3KW/euM4gziLQoVik/NI0UkYX2NvA4ye/dxaBvk+wUHvoX7YsqvVRZmoVZkyRZjg3g15pQ1L+1R3vNHnDIn7S9w1mTamL2i/AkRQ4EIMIDHglBEaMDJEVF0ACHWCF2jvPKL0dxFpuvIACN0A6stFPJnZB6Xrt3Qh5cu6dNrV/QpP+nfvn9PD7gBfbD/WHceP9Tj2b6OOLvMCBLL2uT6+sypU1ZKXp0D6XYk6IX+qMJrc6cZgRI0/M8Y1lgoa2TSNdK0eAo9OlD97DMet0/KzzqoGBeBvigckRQJiFDECkZmPBwDSgmsEK2OBTVwT2TVppybIoJM7gBK9HVsHVO4i0u8ZWlbryMO5aMHQ+vtuSPwB3aLDl6H+KbF3y24EZxVtp8QqKqp4THIvwNlgsdZxvySlXfEaIwizCkx5VCkKG33mbiDqTOJU1TEqs/GXbLqLMiBkxiTc5JA5OxtRzokbcsagItYjXNTPG7mlJQAmp99rNhAMHRsfdavAE7UaNaDRuqmMd68bPCRyl4nfe+jW7r5eKZDzi3OJBGhOQH78OFjnTt3Xk+ePa8LTz6hp584J2fBGUZbIsfQYbyMcRQ4gKx0xDhRNt6S0LFm9U2brE1+gLSywXSsg8HtPw8RoYgVuC8i9BntCAb4rE1TMq14RkEqhXgYw7xs/5yybKumblRh32IH7qjMwwvYmSBB06NzROY6YVECirgniHq1y0GYVZPat+KVzG8sfg/13biSReHrDfNssWFONXS1cG1okxvKnJMiAmSSGY8MOHFGRCBoqYEITYyww6gSeb2yFYZ2wo9yw7EDrWhH5FYcvmqMnBX8SeGx4oGebz7gYwU0yscKmk8k9ECJiCh4wWG0YMbywX9Mmn7Tjyjj7GL81QcH+s6PPtJ3f/qpTp19UqdOn9X5J57UK2+8orOnzmidjFDBe8l2sru7p0MHAzImTSOv1o69f0HwHxzMyLIjv8YWIykiFJIaAmlaJ6EdbWNA/iWfiP/uvohQxAo+H84MmVNCP8+l4Kk4g6dIhd6LJ6NDyuiQMj7oCszZRn247VjQDXMxRIREIPQEE66BXSinSh0BMBAYBvHbmm1hG1rOIW+ROWfVdaPgL6FLB88UEUpVIyPgKtGOHBDW1CWF1CPFEbvgEuqI07+zRI/wljcH4zrqNuzh4VzGBZMbwLX8qBQpaSDyBoHECIL/cSE7OSLkwLDsETrxjCYo5GPpc9soKcyljBPBYXwECorRFJbVQXiAnnscPjdYAC+99KK++o0v6Vd+602C4rBsRff2d/XgwPVD9B20tbGlrXX/JlSx1Sy1R1/P0vM2s+7LKfSyEYX0OiftrDWa1talB8PM6LcuXwRU+ks/pnGHS8Ofr3+x7X4sIDtRkdSzTUzXN6hm9G4VzNkZPyKor/rt5JSzMgu4bqYasFNOWYnx6+trxa8Ogpxr0SXLcB8uVuLPCxuHa0HgZfgMdHQlUJKFBBO2iiI1DWpZUYv5EiaCcaMymMj0AWdtbb1koHUOrWZknBjdNLX8M72ZOnhySqxQUlxVwWcsYONDqkRfBGody7ZkKxyBHjiaj1Gyksa7UUqCx7Lcv+obJMaIJ4CBmfNhnDRnxdy6/ZA026g9XOrTDy/r2v2busvvPd6W7j3a4/egpZ599lk9ff68KvTZ2z8gkPZ4w+uU0M3zq3KCM1ItlJrne3p7S0+fPSVIwKw+1u8EVpjVNzMvc1+1hLqhLz4e43ZElL6IcPMYVvZAujKOH9AhFARMLy/clLJMDrrIcNvgrNNyaO1xcIR5EMwccDx+OHa8S/vCpXlngqIii6Sc1HAO8tbmIDRYGYIpEAYzt2Das78lpyeEpJTUsW97sjkl2WQ2Ts8PaJ5gXdceRYBM1JDuarYaM7ZQK+/MU9KcvQelcePx6osIHDoUoGulw6gyYSsfEaU+MqhAQAVOonKCo7SOBvFEhHJCz5TLK/Of/Pg9Xb12XXfuPNDlTx7rw8tXdItfa+/dva+aAP7WN97U8888w7Fs0N7+vh7u7fETRbsKEiZaAltSXTccMUdFlcudzNbOjp7c2daptSnaJCjQie/yocqasg80eK5GgnPxRYj4i0imU+YcEYoIyEP+E9+H/OLtzGKdIoVazlUV9o6clNGrY8ucsK0m5i+eiFBVZ9VNpdxkJcbMOZjblhVz9/ic6a9reXE7Y6acZN2rpuZHyI0SkCklZYI0CSXEExGKCOUqVAE1xGa6YA8fCZ4Fbwp025MYri60FQqKx4LcZ3ofqByRPlFHhhf7eQS8tXJ8RKA0CmEV0zsoxBMRfJv9eGzgkQw4FBjpWfVS4eNxhoBnipMpwJ86bAW6OPb6o139k//PH+rjq3fVVDh247RqLHGKjPC1L7+uC0+e1exwXzfu3NXtRw+55p8ro0edK+WcrYwqjL22PlGVoxh0QuqvMd7mWqVz21wJsM9GILsIloSy1m10BTwYPgH85Z+IUESUThcRqzoRAy8yJnz8tjJdY9soPoEUGYm5+l8UenvvOQ+GVsHj4XVVycEQEXLfQHatci07ndElyDw/235R3lYHOQjLLtKLeQ5KkaHrtPTuwlaOlaVg4omIoyYzcHT5PyQvA9HVDI13FC65EjZzby+mX0FSz/5ZcXD120/ft6y8dU14NZ6s1YX/qNXjCUUIOYimEhFlAhG0JYJkBIYSID4bGWx4KfiTVnXJOnni1juOx5rGOMvqMfAR54wrDw/0uK20wxnkl974mn7t29/WL3/rG3r6qfNsPXv65MoVfXLzJlvOvlKV0LnWBIeERJastLm1oTXmsbW+pkmutFZlbW1O1RBIW+BZBzKt9ToBfeFxH0oXjPtL5f/HV0RAau2liAAkEKUM/DMQjBn5GT3syCkvEE09ke1ue1QEiP3gAW6PbDMpZWXAPkvJfurl0n60n0+uPYzrOFOKw23L3deBD/OoMrAbmG+KsEIhM6dKkcrr5GQykZ+6rkvbCrjuEu2hCyKvLWA607s/5YyBG/rHY4VaWeGRNBwRuG+UAzNDh1To/C25bWWFMSLiczyTUwqJkXyVz8j3CN2AIaiWjymiyFCRa6Tp5gTw73//R/oX/+ZP2VpmWic7LNsjXb1xTR9d+kTXbt2Sf3booNvk9nabLLG+MUWfRDAG9ATIdKJ1VrT5+4fGpq4U6NQ0Fdm1KbpGhEWi/ljaJ/qhZsH/+S/3R6zGGRYK+wAAEABJREFUuC8C24wqY8Xjfk85FMoEgG2TsZnxhjmHTS9cB4DtYNvbN647CCLMb2QOA/6bF70q9LafxOOL0qkP6tTNm6L4zTwtxwE0okDPlubtjulKhTBMKk67C02IVBOY2KWZCoXtl/WNNYSKDNKTmlpZODoRMJ2stHl1MHdwzHjVavlJviM1enIRUcYiXxEWaNAvPgUPyhbGcCPEHusmWMYbCdAIgsjyklZ8Us5KjOcj8eUx/jckM/bz6w8f67/8/R8QMD/Qd777E917vKcxSztsQ+d2TmmTQFhb56C+taUJ8x9ZWc6Oa84kkwYbhSKFDviB0c4IZEdOSgH+GPSFxzqvmitdXY9Y0bpuOKEB66ZVLuUJXiENBiaSkm03Fsdbvp3pMqVUxnScKRdsIx6byTg+G/YEf88Z0wtgjfOUg6A4PadyFlsFV19san4ea2Y9/vOFXdM0LISajLrGPK0NvUFpQg+uq1prGM6CIxJ3KG2hEBNdcP8Q4PqhU0qZd/IOoV0JnAXnGCsvnJvpsyCGKJgkDOTgiQhXZVmurOillJIiPjfGSHYwvSc7MmGFuUrZFQZGRKk5BZexlmEcfERpvt62Bvxk6Bmzt+h0+d6BLt09UG7W9BwH2fNnTuvMzpY216daImd954ym26dUM3+0KY5Z42o856SMDP/C/Ji3oyP27Tm/wcAezscf5HIEKo0I9ANK4/hrxOEncIxaFcHc6HPD/aX0l8F4wHawAyeTRtYlMc+KTOMAcV9VN2rIfIGOxnVcT2TOJfZlx1GAEzs+naiZVPJ/O1VPK/kfsI/4ygHkDOVxOWdLlXn3LHA3bMsUEdgVk6CMkR0C9vdnVENWxvciDo6B/R6eRFbSgnPKgPXnRPAA0ueZ+fwI+lzeHva5hzCN/71GQ1QSFVCpPBGWJ6XswFgZKCJcKXqY1oQjOE9iII1FhAJkhL+p0LJBDREhPuJbEbGSc1x6T6eqYEiZHo0evTswH1y6rhpDTgmCCTpucEgNiJxVMgPS2Ks63naZNPrxYbz/hdvu3r4GAnklDObg+Ub10cVfKAvyC18RCPhC29WIv4gz3uB5TjgK2IkOCjvUdkkEi+3bTOrPsrl1buqGTFChdpQ5NMzPfBwQTJGJ8OEFxTxQ1l3yNpTJRKXBl2W638HprWwVKBjOHfSraTL7cqOKg53AwxImNfharlvRHV4PnXGappZX+zrpeYef7yd1o421TW1ygWUhjspDfsjqSGWCl7eBnDJBAqQkgbPcSFEmZVP1BMbAbEYc6lI8Ae3KBZID02PM32XCwO4vQD2npIjEKCki5D9q8mPDmmfiQPjetZu66tdkVuFApwN38N0Db0FLwFcApvVNZdDvwO0Ijh69YKqcsyzbdcMI0UlgQ/7Zh6ngC3qoWN8Igpn6CUEEA2m4j0IRsQIaZc6h0p47g3HZOeciERPJj21gHRfceTFMvnrffbyrBw8elrr7W3aABeO8zg2+hfV/RH+wNyPJJM4vC5nOwWB/um6ICNle9qEhqTyodKw8U0Ix6TF7+IBRHGmysimXLQZbqSWjjFT4IISxMJ3xi6YoLdB9U4JnsjZRpMCgia4kKUo7IpTgF0EbEA81ZXADVvDkQSkiXAhL80EzdHR/y74rrfpyJBkSpfzgsUTXCC2aaUDJkfAaaEeE+IhvHWDctz+6zGu0tD87BGayAT2PlsB28PhscwjdDOjQa87VN7sTiSSQNKo3b1djhKehoPkqSHBUkcu3IqLMwXVDRPwF3EhHAcZYX8/VbdDYYFDKoYatI5jggBYtduiAAT1SToVsQubZOrWpKYf2fmg9cx0cHmKHXpnxVc5yxtnYWCdI5ppMplpbW+foMGiPeyTbLSKUUipZymeV2WymZCHohdIJCCGTAYfUE1mlkpXNkTXnxz3fXjpIFmw5wiEel1JWXU00cjLseV/f2d6hPvBj4IEsxP1SyM+IsSOitJJLwHiBSShWmuGWymPZpUJHBLppFKRMIoCVvimnUk+MF8/IBIL6iHIej5roI+bRK2LFwzgb+vrdB4yttMWbTkP6nvMm8fjxYwy0ZHtt2cO78kbkQJpzHvGYllfI1q+Phws93D9CoyQLiBSFPyrwQU96QOhEL+sSEfQJ9Koc0TFiVZcfhrlFIZdGmbegmRAAa5ybiu3h3fBaLIVyzgRPo4go9bqulVNmvgP2n6slS/qlxLgFWal3pGv1VJxxRuzl7WUyWfFwT4ancU4SJ5CsFDMtgkrJhP0vwiYo5gFLX7gAUlJH9K5vrRNAtToOOqEoSvnGj7v/cug9JKB6AiYiS4yZsxqxhyJCfAFIMUKr0gakRhf9ivI30h8RUAg5XZl0afBl+ohgBfTFhgO02I36qIgo4Dak5RPlm5xCkDpASlOhSFm7/DZ1m7ehqmILHVV42LEVW1OFEZf+aT9C66w+t3v29QXz7phbNd3UokuKiBIMoc+fiM9b47EyEVH4m8rzcxnxOd2qvdLB2Ai+j+cWEUVOx5uNg6Vmi/ev3Yk5eFzGsS5TSuqZ58HeIc1QyhUyhQ1bAqaTFGo4r1i+aV2va9MMLI65IgJ6NEauaWzrljdGBw2sV0qoPFGc7UxgpZyKGcsZhYzBhCuitTlmbAF10yilSjX4umk0EJ1WoOOVeDFrtZzz+kx/hBVAwGBvUCrxlVAscdW+WukgipIKyQoairIoLWSXT6nTgo/7YAt5KAjugEEUPOsePWjyWU2aiocrolDBQKqqWvN21Hf++Ce6cuMeekiJ4KiYX8fWc8iN9MIBnxL6jKTpBT8qLvWQa/CDxSD/O90FqzNFUkK+SwuxXiVzMtVQFFmW/0WIAP9FxHHdY4+rK1vQMM785ujjTDbnvOEb2Y4fZC1zIHhH5g0pi2eQM35EaEn2GAjqimA5uYeJCAJiib5JVm3gwO7FsyTr2LRHzM2BYXBwGCKC+Q9KEeH5FcVGqSBrjOi3n6l/JeX2MeekZuJVN5KSl7wSEwBE8Yy9z/uXBc5463E0H4KDDXqEqlSjVObQJNor3iMaIVIRUZA0JbkeihRCEY2sCutiWhB0g+cjP4G+q0FFb4+xfqAVEYpjmlLQivic/gTnMqWsDj63uOv5w599qBsPDrToQy1ZZE4gcGbUMlXiJZA9/khHbDd3Hu5rb97r2p37usPPA5GSMnYwCFnyA8+iGHXrEuFvZmE8OH88L8NJ3WVZGFQi0JfS/YaI4/EwjQhFrGRGRPGV2dpXg3VHx5H7n4YDekXQjyyYCOgIaFiSWbqSCDJ9gwdi72EY4aMC3mZqFn2E5YRGaAwRoRQBEq/wQZVRZtLDeMp7dlVnGHcMkMxgwIFLItXprx96CUUSxyVHoBVzhCeMFxGF3jj/zmBcTkkWalB5RkFWZAZtw6ovVCYBzp+RL8ulgD4UrgAD4IBKKRQYzwBKlgWmyHL7pF54m1lBhr8V/PUY6v7BXG99dEWf3t/Tg/2FEncsS85cA/17hy0BJB3hiDmrVyjd24AKeX7ZgRKZFizBRwQVTEO9yCytX/yKWNGcYL9Id6Ki+1x3X8YPOWU526WUyhwzcp31bRuvfNNZn4Q95py1TFfVNYHfFlsY15FhLNoZpPBn7hGhTNYxH4/R8WOeEfgCnxtf/oWb+8Ax2ZAVqEm/c95iFrM56awnWJaUgyoyjcFKtfyCXBGZFk68kGV6DQRY7UMWytrZHSncBygLioiisBUSD01FStSkiFAwRjwjoWOaUmJsUL/wsWz34YrCLyIpwq0VhNvHIyJCESu5RB9Ymx46+KaUaUuWZT0POaA/mi313vW7+vDGffl/UNg0Dzi0+n8g5/r9xxrg7TlnnGRwWk/wR4pQ25/CMyJKWXRFllZNRRzrQm86njvVz/An9KWko5SMd+kFGgrOIL0iYuUn/DHhLFkTENKgpvExoJJvYifH1/MDzqnwU900mnI7m3JWTswdU9R1gw3FM/LmM5VCqgjKCv+nnJRSyLwRpySeggyqKBXAhEuotY1tzbnJzDkXY3qL6QmECuWUsqygGayVgx5t0t3OqR0Z568es9VNQzVQDN4oYad40oiQFPypPBEhKxXiYQJ8GE0dhOmp/cLH4we+zK+MYzwfaDwSZzA6gsFg/DHdQNCCloW6awUrmgFjDuZHc0b63iU42sIqqWXO93dnZBTyC4McHBmbpJSUaAflSGnQ8WOdI0IR6BLCGYQ2pYAIcJbFSjV5RGBfhFG67bEn4HZEYJtEEDSq7HDs79L7+bJbwHvgOLAoPHxuabk36Y4PoGJsVdcaQyVI6qZWRRA4WxwcHKgtLymjck7qOa8MQEsCcMlQeKtsV0eci5JgEsGXRrkYJc3oaHkNdGA4I5jx+voG/VGyyyG/LC7pT7nh0NSq5X7BB98Z9xEJoeazwT3KiAPWiOKILCGixzgjRtLxYwe6GkEns4mgBGGSkbR4QntS0sWERtmpAcMIvr8AposiP5mUiY4FIqKUA/qYL6OK8QWPAWEGj004XTwRUIR5JEVCdyV5W41UlXaCLqeknHPBu82wIsN8XD+BcCUCSQTM8ZwiwtgCiC+lv4wtwXfcb172h/mnlDmILoqMnrfPru3FdGQbOpOP2Dajz+zoyKw0p3RfafDV8cZkugXbUkcwbLDAU070SCfB4/EeY9oj6PzG27FdJeZaXo8jgomE+CqB0JdOaTqtNWlqpZTLvYiZ9KxMD25ZeXNOyXXdqCEDJZiJYBv4DajKWT7D5JzKRCLBmxmXiR9bJhBmfuKJCL5XH8iorL6pyGNcGlZDV843/oTKdffrMz6rns/w7rQI0BGBbsOKLzjik14CCd2pwCIKuE6lFAyTgykiVsHBXAOQn+ALAssyJPAR8ENZtylk1q5HmJgmyIhVPSJUxujzp/SYBpTrKWd1BIdtX2iDIOXmvCY7OLtMyOa+4KwnjU6fPa26aYqezn41Wch2jgjwtZpJrZ1T28qMR5OytbS8QU25o/GczCunrAm8mqaiP6uC1i5U+A/hLhOYTPgcHc2UcvIci1EzB56IkE/GG2SJCSkwp8TIUS2XUSK8HbEUJZp9QdcRxRCIYVKUj6y0J4y7VR5WWbgTw3yGcwftcAnYyIbCh7Yn6PbIKooI5ZyV0EWMkfm5LikCh8lP8PYyqEO53sA4k0bQT5shEhETYYlRxkWEBxaWILTKKEmuRyQFMAIRWcSJTp6iF8xdnuDMJBSlGRGKiFJffa1GMwSysfAy5heAm1+/ZFQ4fcmteE/Q5Bza2JwqZSnnVKClr2OR++UisEEC37GwrUtPeUSWsZwF25ODo+dwvuDlRAqVHYE7sAVXGjMSgPtMW7F15bpSigjTAZSSIggOKCy8491wzjY05WC05oiD1o5OKStiRW+lEko1XAUH+ExAVblmCw0CqNWAF9wfETpZlREh4wyR4MMHP8kPXcVgro+MHXCq6ycQkahGoSnGRFcQq/ZxPZmJkYCNtDI/seD+474IhMrAfMNY9VQAAAhOSURBVI/lmBbOjFp93D4BYyKgByJCgR4RYbQZr8q/7Nsyv4D/Ir8TdMGVEAlFoMHxGONNk1nRSxajnW2bpZzlLL7A4UvOGT0Lco5zj4Alh/IFzj/xy5LgydCLx7Y0T/MZmHNEgP1c3jrHi4Zs5IA0jWl97llwaZrQrKhoR9nwkUL+y0TSwCvw+ia/AxxH6er6GN6McH3OPjbgSDMVpfe/Aw5J7nNkC07lfxLrZOKSHCxWIAIF3WYcBfhekCsIugj3oQ1lBPXj8Yg1A4JigJZ+8OYlnojwNySjIkI2qECVIHEJLZ06eSJCEQQJePNg1HEXeGoRlABVrcaFzDOFTZb0xedkToXPMb+TfuNO6hErnhFxgqIMRQDUrKvpI4KWVnjqXtXiOelL4OYs4JZz4pJgmePIjkU9nayVAKq4WXZwdASQdT7kbstt+8qBYz4rGGQaB4f73WffeYyDxTSeW93UsqVQQUUpoZ8H9n2rngNPSUcHRxxuZ3KEop8OaBvvA1HOSSllzjWtZodHarmoGkhnLYfbwOED6c6HJrgXYwfRGEqywlYipVBEaNUZBMCq6r4I8P5Q8oFk5cqRrQKq8hlxiuCRkvXAeRBGrOouB1ZNoYGaUwkvkCMyVgBKSCyZDyT8jXExSoUPwnX80E7ME86ISwoZQhHHIGn4gl4JfSLgjn4RQa8QgVxqhLhGcC5hAAb8F8aCWNEy1rrTC2rkpWFJqeLYBRnDc6vrRhsbm5wnJpRTVXVSzgm2UXh4QCabbG1taWBB2vkTXqftS/e57X4HyBfbrlu2t+kR3VqyVjIyjicGdyGlgFeOibCk/M8IxLNc9BxuEiRJiTGgUKDn18hauZpq4FbQ29QGbzw9r5U9mej+gwcmY0wocKob47EDIz6f0Am/dEIzYiLAExxML9oerNDApF0d/QWM0BWAxg7z2xWugZLO409EMD14QBuxqkeEPL/Chyozk45HFX7QuqRLfiJCCVB5TrAqIyBFOnX6rV8ZR108rlMUughko3/EyfiT0hSfQ0RAH2WuFQfQEYdFsJ3z6uuzhp17YjOPGlDALxCet9sRUebrembrcpbpedFwkJwEiJPCcjmHjmXk8Sxs0zuYIkITtiGfjbydJXeYuY3lSLfwNRxtAzrleFvxFrMgiuu6Iigm8l7o1OesMxy/ez++/0Ajh6wOWHKK7gmUI1LipJkoZYsJxNhRg4bjScumSO6TTD+ibLG2CinfLj1mVEQoCmb1VWgh/os4KSt9RltqBNpqVJTCYw2CJywoAmOtZCT0ificLiLk4IiIQice01CUj/mM1EbmBBM+boHg44Ch+IXP6DnCy+XnlL9AUhoDOo9CJovPF58pZUWEEvrZ0faLtxSD/TPj7mf38QEZf1Z0MN6Z3dcYR7MFu8Kc8VkDQWrwFjMgI6VKWFlTfqpZcg4y3oHoIOoInB5fWlfsiDIKiEMRoSRpb+9APXueCbx1VOx5GxsTLnaO9OjRnjqETQkm/4iWObwO0G5sb5D+1uR/yR2R1JDi1tfXlRgLWwW4UEhCrREhRroA0rERLM9dLpktPatPxGqch0es6ra3gblKxzjxlLH2PvUVJRXaIzqPhdht6zDK/SklOcWq8Ag5iEfTwzzCFCv6GCnB8a0BXi6lQE1TU2N+Mr1Bnz/W54Q+IiCJ0hkRilJbfUV83oo4qSMUwTVObCZNkeUgMXjVO1g6ziF+0Vhbm2gyqaEZOAos5cXeNLXsuxZndxwHFvyw6HE5Z/BVOU5gCaWUGTcqIpRzUj3JBdzHslbdVGKxhKDgw6QxpI1Z8Ro2cJD19jMnKyy5oW0RFJEQkLW1ua6IYN/sOZssSt0COrKJlS4CqNd1JQn+ozEYtBia0oambiNGhAK+hU5SaPXYuHHcMl3Bwsel264Ox/oadwIRzAPecgnStFLID5KLQVa4FWZAF7cHxsBOOWUJfVYjqAY1hGEoZQwcEYoIlQd8Kf0FyvzLTOFVUMd0EfHZmBF57jOA/RzPGD5GFx3Np0D4G0F83OmtwwFivScsRgdDyxnCtve2b9+59DxM43rF1uMgMq1xESsbURT5xu3z4+hk0nCVP2GRVyU4Wn5VTmlFmyw8IuS/0ekzpO3tbYxSFYVnvFv7vyleHLWk9FBitfmz5OfVnkxS5YoI7jQnWsVxcYBHwNyTWYCzcPlholGkRFmRA1aJCPcoIoosNyKitCOCJoP4lgUKmlI//mK8a+NxGWF6KN2mysfdn4HpRnQb6Y8IRQR9oUiYIIL6WHRwf0J/zyEilFL6DMQTEcdjV7J6tlgbenSU0e/xEeiKHJqFp8sTOJmR22PAwxXoXRy3VlXReQwjevu3N0PLEcBX9CO2XrYLsry3lUMoVzLr2lllxH+52NnbSMNZw3iXPth6ThHmL/Us6NV5x/WeLNNpfrjUw/uPFLGiEQU/Cg4Xmc3FUXERDYG4OJ/PL84ODi72fX+xqauL07XmIpF5cX1t/WJOib7ZRZhfrKp8kUlcZKVd7LvuYtf1F5eLBbC8SPRe5Iepi7PZUeGJzIvKyAjR1mpc0JYuosfFSHEx3C6giyh3EeNfJKsV3ULjxZV+xyV8CDb6zAt6+gNcMB7XwitdFPU4nleMjBuHi4UPdPiRfl0cBvDQWH5KtKGzXGLz4ljqA/ZBN+sJP/MscNwOeOGRiwPyjR/Be6x1NZ+gXcBj4ee6PMYy6RP4ogv1VV9cLGPhN0Izgh+gGdC9rpuL/PJ70WOKz8CNQN1UFwnYi7t7exfrpi42afFHhe965se1/sX5or3Y2j9ty3xGaMaLQz9c7DtDX8qOfq7+L3Ztd3EDX3tuI3rUVXXx/wsAAP//6itVYgAAAAZJREFUAwAUoYvXcWOaBgAAAABJRU5ErkJggg=="/>
          <p:cNvSpPr>
            <a:spLocks noChangeAspect="1" noChangeArrowheads="1"/>
          </p:cNvSpPr>
          <p:nvPr/>
        </p:nvSpPr>
        <p:spPr bwMode="auto">
          <a:xfrm>
            <a:off x="0" y="0"/>
            <a:ext cx="8763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AutoShape 2" descr="data:image/png;base64,iVBORw0KGgoAAAANSUhEUgAAALEAAADSCAYAAAAFSSExAAAQAElEQVR4AZz9Z7ityXXfB/6r6g07n3zOzaFv384BaHQDRCBBihEgIQCkKMmWZclMIiXbsuRH45kP88zHeTwe2yPbsikq0IrMCSRBEEQiYjc65+7b6fbN6eRzdnpDzW+9557uBglSlPfda1e9FVatWutfq1bVe/u2/7v/0/fEv/s/f2/8e//4++J/+b98f/yv/rcfiH//f//B+A9+/iPQD8W//398b/wH//T74j/4he9/i/4h+X/0Cx+N/90//ZH4f/unPxz/0c9/NP4D+v29//HD8b/9338o/sNf+OH49//pR6CPxv+GfEP/7Ifjf/PPPhr/q3/xA2/TP/9h8j8S//4v/uX4D3/x4/Ef/eIn4n/3rz4Z/+//+kfjP/yXH4n/7b/8aPyH/+KH4j/6Pz8e/5+/9Nfj/+tX/kb8f/zrvxL/63/ykfhz//Nfij/1//lQ/Mn//gPxJ/+HD8af+h8+FH/m//td0HfHn/jvPxT/9v/7/fGnef5v/g/mgEx/7598f/y5//X74k///z4cf/p//M6GfuZ/+i6evzv+1D++Sf/Ld8f/4p/8pbfoJ/+P74s/+fPfF3/q578//uQv/ED8iX/2A/En//kPxp9Grp+B/s7/+cPxZ//PH4k/+68/Cn3kJv1Q/Dv/6gfj3/23H40/929/OP6df/fx+LP//pPxZ38J+uUfjX/nV76Vfpbnv/frfzX+/d/5T+N//dv/afx7v/FXoR+DPhl/7tc+EX/ut/5q/Lnf/k/if/mpvxH/3qf+k/hTv/Hx+FO//vH407/xifgzv/Wj8ad/8xPxp8j/9G9+skl/8tf+cvyLkPEwXj9N/5/41Y/Fn/x1+sG3Sd/B4yd+9UfiT/7Kj8Sf+eWPfVuyuqYNfX4C+i/g87d/7WPxb9HvP//lj8eGfuUT8W9Bf/tXPxn/i1/70fgTv/6j8Wd//ZPx7/7mj8afg37mt38s/uynfryhv/O7fyX+9O/9WPw7v/9X4s9AP/27PxZ/8lOfbOgnfpu+DX0y/q3f+kT8m7/18fi3f+dHo3ezbXmjmZbUz1R3UlXtVJPUNVRmiaZp0DTxmqZ7NA4i71TmQVWL9nmq2M4VBl0VGW2t3ksFaeGjjMpA+4Q6J033yepc1ESVxtAoltqpptoqxppEr2EdIWlrUujG9o6u72xrezpRCe86TWQ0hcckVhrvk/GpCg3LUuOq1qiM2iW/S9l2OdaorjSizzhxmkA2l3dSAW+Tu6TOeNtzydzL4GVUMI8pMtt8Cuc0tfbwszka7T075sx8vbs516ipoiaMPa0qleQrSRV6qGhTqNYYGSdloaKuVcK/9jBG7yFLlWSZrM+0KlVafaxpV0H2XFFmdDNPXQ1fIW+Et1EFv4oxyxhVUl8ixwR92HhGVldRblQjV037t8mphk/FHPepdLVMZiObg423z6NkHiVyVsyzQlajvbJKTUp9MS01mZQaj0tNJ/ScRtUTRi4YqyDFZjVphBhKPjpZ6uBnFLFrDf+a5wl48BHgqpdIvVSulyl2U9Vt0k6uCBV50gDTwFmSN9CWAHeMjocof7cutRuLhhpwMNoYJUx81BQQT27SmPIJZIbepwn9x6oaAA7rQtvlRNvFRDvlVJsItzmZyGhrWpBOtTGayPIGohoD1ywYA9PE+LAARgZk5BmRr5JESbcPaCM8p7KFscsCmYaoPZmixuRHN6kBNYu0MMCy2EqoBkBVmqhsyryKm/VTAG7tx6jtnQvA8g3vpnyPv+mgoL0tiooFUKE3M3yJjiwtAM90H1TI3gADIO23qwBfhd52JyPtQFPa7FOBIQsMaW1KAGrpPk3habyNDPhF81yqQEclPK3MqKLfHgiFJaR35m2hNc9OKt9BNQss2iKBmnqTF54Rco6GPEfIkzcK3ivaOFCJzAbAEoCOx4WGw4lGW0NopPH2SJOdsSaUVYC8nhqgJY8yQh2UOK8gJ49zg6GMsjSVj3jaiMEiAznSADh8RkPIYTSX5XJZW0rx1C4osgrAp6KvVbgpNFHlSznv5JwTP0yFKZCvUJwJXbIyS4QvWIW2eoyiCQJFjFBTZyu3vNluWhTap8l0KlttY0A9Go+0awTYCxeVtNvq9mfV7S2q3V5Qns6pmiZMKleedFjtURvbY6Er5EqUt7vK8o5S+iWtlpJWW23STt5SO8/VYq5ZK1dqlGdqvCBpYgSgEwC9T8En8i5RCKnk0U/oSIy5TzG0FUNLjnoXEgmKSaIaqsgboAv0VvhKdagVAiI6ryTJlYYe1FcGv+l4qq2NDVVFybwAg1JFl0k+Z3zXkJP2wEcmBi9bHAauhhT3nrGP2Vg+lQJ90zbZFoRs2J2BkTWDj/GnDeP4mChhrLShXKnboyCHLEzXB6U+g/KmXSCfML80SWEXmNMeOeeU4k2NEnBpIKyxdc3OY1RNphrv7mh3a1OjjR2NbuxovDZU3GXOw6h0Qn8ogRzgxyeol3c115nXTHuALE6KTLD2kq3WUkwaavKsWqFY8alZRRVeo1StKWlBXYFXMA9Q0r6yNqSN4uBpipwCUPMERtbG6iomU0JTAGxj2tjyXi4E+SxtKBCeBPKBbTQBUAEQWd5SlybN+DsG6oJNmr55BzD2+qpRquhTBq86g9Jag+VZzR6Y1/zBJc0uL6i/NKf+/Jy6czPqzg7UntmjVr+nvNdR3ukoA9j7wA2MFzCMzxJ5ZPIpMhplmUyehDShPEkzpUYJ5SGRc16uIZSht8lR5pHTuSDnEgVPWwWcilcKgHMcRgipPPOyrdgWcwmAHfp3ztEHviKF6GS/b5FufpyjHvJG8DFQ7VPCXALjG39P6hxt6ecgY+ScY+wga5OYHM5TTC3l2idPWfASxfbj5Jv23spp4xwl9NM7Po0slCe0SUKQ6Sxvt9Tuom/sl+FYUvS+l+agTNodDrW+uqGrV240dO3qDe3ilFIWd6/d1+zMrPq9rvz0JtBKAyYgLHges0LGeLsJ2/qU7X2KNyzMO7J6puZdGaIBphNeGEJYA+lbZOWQmhUeJBTXeAjvAFrGoskkvEHNhGIIcgAFC5JivCxVyHOlnXYDqhZCtqG9tKdWt0s9PIKTyWKybo+GurG5po3xrhLaHrnlpA6eOKzjtx/X0duO6ODJQ1o8sqL+4iyg7Sob9Jp2rtvWW9RpyTOmLZrGE6Ngk8PI5xmyJTJZm12LeTnkNFArS+SDl/dOzkGkIQS9k5yjHNovI0v7gHpy0kzeMWefKgfANavfOfhBo9FIFbtXgv6MvKf8Jjnn6Mcz7YIP8pClwVuZ1Tk5t0cemd4m6j3kjPbqndtLvZVD7mZ75/bK5XEIlMXg0QHE/BFeZtdwUzbnnN7+RDyj3ho/oI+MBW6U5y3lgDUHvO1+T51BXzPz81pcWdHKoUMNWb4/P6us3ZFY4BKy+kyJ7yrWqUajShsbW7p67SrpJp64qlUWlYppReBNitIKAu8at8ku39SVtKnxnKLMwXAvDfIhlUf5ju0jJl41wtZMlkI5lJGkqfYoUbDJpolSm0yWKzOgpjn1GXUpaao0y5ryjLr8JmUAKCMGz4nT9yhVBwWk8PBJxlaZaJeYucBTLR5Y0NFbDmnp0IJml2bUHrTlE/QZahUqVRH/uhy5M5SSBTkWwluU8mzGwVAidcgry98kH5CdsrShVMH6evHZMxiZb/laDGjknEMdviEnhzC6+SF/MxdCqlbOwkpyZVkm52qVVSFzHC4EefTmkMlDged98ilt0b1C0vD33tPXwdW9lUpOb38sH+VcpL2TDyZXUKB/CKT0TyhLsKUndezb0SOyEfONkKwOORx62JPLy1Fu7QTf6JycDzJ5A22NV5oG2c6a5NgYe5qTyHESLbxvC8fR6jBvbBxoZ860rCsFsNMF4MdvvUW3nL5VJ0mPnzqpmbk5bW5t6fLVa3r97Fmdv3BZvh5i3FGpkkC64qRowbTDG4SagWOQ5CF3k8hT5n0qj8Jd0hLSSTyLSQlgmNcyITOEtHSPWsrxeu1eT+1eRy3IUluJVtbq9RoPa2FBzsQsTZhUCnCTVqYA8ELu5NIoJVLIUnX7A3X6s6zkea0cPqI77rlHR08dUujWGkXiq3KoYTEkRCoUCX2cc/Lek4/sNxWGrJWkTgmGCkZB8lAIQcH7hjIAlaLMNEmVUp74oD3ywrTvILJ8nZy880pCoizNZP08fQJkZd57OeeaNp7U2gfqUnSZpsTQ5igA8LQaa3e8rRa7Qwu9JYRUPk3lkwR536bo2R1ukmfMgIyBNKGd90GBZ8tbGijfS718EGRANvIKtDMSY0dV6KjCT1WqXKXIwhfkOQgZOdro5qeua247ShwEOqaNObIYvJi4bJdKcBZpjryQbwV5UrW8HOUenRvfyBjjONaoHmlYDVXhcJIuYcagp8HinJJBInWciqzQNBmrO9/WsRNHdPToUR0+cFS2+H2FuzVhkPymcpmUZyAEdZD3TsGHxjCOyfo0kQdEHi/oQy6HAULWUoqic+LJVq+rjNWVAmJL96nV6crAmXGFlxt1c7X7CHuTOv0OoOw1fTOAbGFDyrZjfANgckmQY2wjBa+QZ4yZ0ifR4ePLmlnsSalUeSe7gptwQzEiZt8lHBpCFhLZFY9zTglG3gNnoiQNSlOvBK+Rks8YK0lSeebsnWeooBD2KCE1smfvqQMYaZopz/I9yvPGk1q9UWLjQJY65xo+aZYyFuPeLM/p0zF9pUFVPeHaaVeFann0adTo/GZf42N8bWw58XUNmZzOkYeszqiZX5oyN6OsGdP6Gg+rs7yRcw7Tx4ac2+Ohd3yce7vMdhaj/Wobx3gY7eeNvz0bxTRRjd0ic/OA2AFgAeCYOdWpVCVRJeBvzjC0c3mq0ErkaOPbQQ7HFVk8ta9VsZPWLCBbVK1ervmFWS0tLWhpcV7eB6+GfJDDMEY+BHmUHFBCnreUo9CGAGba7TBQrqRt1FLOswGu1euohddoNd6j1eRzVtQ+pdYer5pyB53gZUMWZOQBkJGalemk4FQjuG0rdpc5BoAWm0+Ix+0wiW+QRznWp91ra35lvvEW69treK+R7PBZR4e3dZJzwCFSZiRVNWkVVZMKooU8f5BEiQdY6MB7r5AkMrApeL1FSZBukiNNAW+WGUBSJciT3iTLJ9R7+HgWlIyQw2Qxcs7LeYg0sAjarQ5yRg0nO5pyBWiGaup9YA5Rzjk1vNCL8+KZMtLgvTw6M3KM4Zyjzsk+zjn6au+ZvG5+nNurv/nYAJdG2qdmHA/fd5Bz39pHfJxzdPlWsr4hBPkQZEBOwE5DmeknVaRPQ/SPRk5qUvJmc58lCnmqYCmYsF2hNui6UoX94Rp3Uk+5aZpwFiqlROoA5q6FjC4EeYyW5JmyPG8owRtZPuXZ8gZmaxMod2miyEBixYS2V2DFBNIsT+gbFBBgb/v38mzXb1EmudQoIQ1S4nkQWKpVEgMVxIDT5jA51u5oV6PJWGPuiSccKAvqGyMi2gAAEABJREFUbcJoTmmeKUExXQA8tzCjklj4+sa6RtxUFGXNQci0E2hq5GTK9T5ILgHQiWiiuqygsrm2qsuoukKWijY13hB+ERZ0VM1c9iniTd6iJCh4L7OCXRHCgWzNXCqAUampcLUEn4jxOEqIDg1FD8Ag03tGCBF8ylwnhD67qkOUR7c+pPLwdyxmb2WQbeMNWZkRZf4miAOeLZhM2DJA1leM0YzlEAMZxMc5J+ccuZtfy9LO2ho1OqbKOde0c87J+BkZT0vfSc7t1SeMaeWJ4QjbOGQxfkY2f0trCf1L9tyQ3Ft50d6BK0f/RgZHO+xQWbiiKKJb1eijrj1nBYGLUiNupwq8szlFnxgooMDgHkrwlkYp3tcAE3KvffIY1bxgyHPKMiXWz1YPbQOeNlgKNZNBoNRWI1uzpaYEIzFx84QWxowA7pAbkJ3pWNvjsTZHpLzQGHG4nABga2PbVxKSRplOTnaXOz83rx5xdAFwd4Zsv6RTI25VKgBfM3l09vYXhaAL0wyJe6u8JJQqAXTBwdDGqsiXePx9qvHWb1OtGr6mWCPLm2wRjiC34W2plRfIUbD4TKaSuRhNWJQT5mTl1iagH4e+N5F/VJWqg1fNwq4MVOjIOSebt+fZOSfn3iYbpxmbeVlq/CoXCaWk0km8+Grm2JQzR2vjHBVNqZp5WNbJWfIW1Yxl41s4ZmmFTE2eXaBOQyNfpKwBGr2cu9mf1DkHSOPbvHnGX6pEP1P0tpcXz8iH3NNYN3krF3KYrKYn021jC/rs29I5J+ecBC9rZ/W2Sw9xemMw5EOWycgBOKFE2aqATNjahGfVm4ewWETUe9rtuf1UHiME+vv9VRQ8K8YxlA0oJmSEsBhyClCmXNWNhmPe0oy0yx3gFrQJ2RXZDi8xRtyKjHCVnC+xU5QPQRnbdgDEeZZrZjCjPge6nMVjYNgdjjjBT5u2ZqgI6Cy1yVsqOTnvoSDfpF77n31D0LkpqgG/KccUaVRwN1sgt5E9lwDc6k2JkRnWGMFS42O85RzztSep8Upp2sieoaPM8ugpQa/mMS315A14Y95UVmZ+dB0BUW0iQg4ybtgbESO867fIDG1yWGpzLQBqidELZDJetFRNRwc/k6XhwyyblHLTTWQOzTPl9rV8RVmJLJba7hEd9qOy3ifmaDIaX+ccran4Nt893lHGw7yokeX3yXgoMEEj9GAsamxnoWAjm8nIfGoj8lZvFGnTlFFecWNWYrMpToedK5Ep1JTrAI0ZQz7IBrHBDMgGXpclctwSePPMCdXByXvfTMQYjwHfmLcpY7uuIy2KqIJruymIHI8rTcmPeVc+GhXc8xmV2iU/5Z15OYmKUykiGL/yIShttdVqcxjkrrDFAa/X62ow6CsE3yyCKZ6uBGTfAiz0Yh7EDCgs4B2CQrXz8ihdDu60iZGfOshF6kVelKMspCC3l68Bhv1dhwJF1ZDj2SFfvKlAwc+MY28Ozas0AIJ/7V2zkM1gkbwTf9BTCIxl3hfylgcZJZ65Ig7mjkiijXmliWpNUIbRmLoJh1OjAoCWRoxfK9IqquK3ID/F0RgAQG4jvxizNM8MMg0U9pp+Stt9Mm9tQU/ThnYmc2R85xxdsSk6jpaV4IQ+tEc0RWeS9W/+TgmqK21sV6u6SaWvVahSESvaRuhb+3o4Bu/lQ1DwXgl6d+g30r6CagapmVP1DvLIFSBLSxxhgd4cTiWppADWvBmi9k5N6iRTfu2lSKfIs2dCAcWneMTMPArPWTO45AGuJojMq9EpHnZCODA2Gk80NmKwkaUNTZsye57icSv62l/wCMSkGYPn0asNoPppSzOdjrocGLu9juzk3u33COJ7QmYNiYUmbNdGU7YSA7EZSlGox9mtDa84JXu9mTGRFGR4FlQNCA2ANGOOTgx5kyJpVEQHYl7BB3nn5XhuO68WXHMaNzJairwJCqxZQMbTFvCIkMhCo4kqAFhpjFwTDDI10DGuyWjtvKQUfhmKdegs7o6UwithcQQEM/lsBxizTVqMb+Ad42kmRg2/SgbWCsMbOfgl8GpjNEvt2cHfUZ5T5gF8BZWAxEBRo6SaedlVWM2uanNmWEXnICmQ5vTv2DxZZB65EhrkUJvnlNTBm0Q87pGLKgGyUUUeTcqo5nfPBlEdGmd02qec5w5OLQE7ccwyZH5CV5H+JmezYBnH7F0hu5DJI5vZJtQwAmv17lhuWsvw4715WOIdBwnX7rJUlsqeAax3XiEERIoy9HsGD3hbDxAdIULEGMXOUBPCgglGKdjiLWwwT2kGKTG2xYhTwGd5UwLyyDmnrk/US3IZcGeztmbyDtRWL2TKsqCEg0tm3h9ZhsS8Q2Jn84wTQGJ/h8KM2wBYex/eMitp5KuVkmbImCLrHugqDgW1bBsyHqYobKV9QpUqMUttymS2zjm1qezidtposyEA3C7VlDsMHCLjAkJTfE37EnAVgMZ47T3XKllwNm+Ts+VCM+dI3B8xQo4XMb6tiI4xjgEmlZPQuwHNdhWzhUs5lHon4+kZxyh4z2L16tJ3PiaaZ2eZI4CdYVcbjGv1kLMlT/cAJbAM8j5IzjdzLpCVaakp096HK1q1a6cBc16A10qVanHqNV8E9WNgPNd41r3Wks2pQF/NnJl3CdlitXJrY/qx+fWQaWG31iK0sFNpbrtUZ6dUxvuJNjI652nuFNGB8aqdk+nUSHKyj7f54kRnWl31mWu6PlJ7daL+VpS3VWjKshUqOtsKKtgSJpi08FHMRyWCViYgBguEB/moVro9ld+aqNocqeKFSaQ84l1rjFsw6pT2UwBsnmSXlTahrIQ8CyWB8iTRbNrVbMi1wAl9ATDP+UQDh8JIA2ObxqasxB0AvAuNAMQYnjukEzNClMAZXKUkOmW1V86ppo0sHVZpxuvJnHDF8yJHeETX9KlFE9l2aH0txU4NH3suAbAZQswlBWQJC6ENdVkUbcKi1lTKmYx5Z4/SIzrzIchO5AY8u8EIaSJTek39GD0kKD9PMrx6yuKKGG+iWfrNRqd5lwK42HgrrkUFK0AXFNCR8TQSi9iAbKQE3lCgYSdmskXVQ7YllL6MsRbYdXqEaRmL1yF3TV1EBqMKXRY3w5Mpnr3ZLbBNjU497RN0lexO1GGBrYDwwz7oMGMtSurCK4NXyqIx0whdon7VTgLvHCoBHnMyHdbo0OozwJZjh1l0eZxr1dPcKN3Z7+o09+LLChpQ346pAvI5I+Pp9/gZT6bT2KUAfxEQt1yunlIt4exOdAc6GjIdAzvec2/qUHYzrhNCRahuyC6a5Z2sTWASKTFthoJ0Y0O6uqry8lUlGzsy0PRrr65LlMM0uKDIhKYINiWtMKrLUqXEtikG6SSpZjmozYdEB/KWjhD3nuBlyPFeX0vBq8t22kYmz+GqxNsXk6kKgFsARJvQhIVCtSTHOMJDSM2KZ9ZzKPl4t6tb+n2dgN9KmmrBefUrpxxPmsvLM0++sg+2ahRlBrHnSEVAJy0AnAL+GcYw+W7pDeA5oyXm2GeRzJoBSqnFXHshZUfJ1Mta6jOffsjUVYpXS9VloS525zUXumpPE2W7lVZ8W7fNLeqO5SWd4rB60PoBojbGbjvkRIiMeaSM7SVbywqUB+YRvJNtyy3m0gUgi8hzcjDQPSsruvfgQd25vKxb52bVR0dd2nSgBN4OByTsYWCO1BnIjBxlGfPtMt+e8cOOt3R6up3Xu3evLOuuA8s6PTujo8xrUYEFJ7VYKCl9vPigOKIAWNXNg+VTlNqCX5tQYZ7Sk5xnTs/1dcfirG7nWvT2uRndxdwPwtPatFk8LXjanANzNx62UIy/o79YZBk8TcYFdH3r/Lzedfyw7j68rFNzPfkWysroGBDGVpF5KevnnJNzTp5JmvH7U2lgxmOiyzHVHbPzevDIIb3r0Ipu5RB2AK8wqLx6KLXtE3XM8wAme0vXpr7daikFvF087gw0X6ea4/XqiW5L9x9c0bsPr8h43bOyqJPdtmbZblpbI2UoIscIFhbUgHhIYG9bPsLJSUpQZhvBZwDwCga+e3lOdy3N6/ZZlDbf1/0HFnXv0pIOKcfDTNVFGT0MZfOOzE+Qc06OvpGV4VG+KbSPZ1vkrd+tM7O6bX5Btxk/lH8/8j109LAOuFzzE6dDzHseffQZvzeNarNFJtuF3MZEc3WupaqtfLNSulmy4CdqsaUe7y1phfDpWK+nEzMzOj2/xOJtKd8ZqzMsZMZq4fU68MwAYYpMKXr3xJAifGvRpsfut4RtTvUHOtnr62DidTh4nep2dPfCvO5aPKDD6HkWm/WxSwcAmo29nFLn2bkkC78sfDDbzo6jVqg71Uee2VkdtsXP4XmOMPBIK9PpuVmdwNkMRiP1cGZ9dGi6N55GSXSyGNh2BgtHZtmt5nFGt/S7OoXuVhh/lp1sjlBnqZYOEcbeSvlhwsY59NhFdy1smVOXW2rE3HPm3iMc6W6P1eP9wZFWolMzPc1jm5lirCVXy3fwJhlkglSSpk5iUaiGiWU8A/hhhRepteRTHet0dO+hQ7qblX/34oLuZ0UZ+E6gzAWfqWW88GCe1V6yZdn27ACIQ0Ee6gDeDgaZY9J38srwRK+jeRHDobAed6lLzuk4bwaPtvtaDLlahAR2APAAzGLLgi2RZS+HAW2MFgBuA/IFvPotM30dh98cbQdsm32UOM+yPsgucHpuHmUuqM/YbShnssajhl/DF68f8VYZSmux6yywXZ+eX2h2iXnGmMPzzsvrMAvyCDo4zcIwIIaNserVdbm1Lbn1XWXEe/0i0/H+QS3EgeLlWm88/Lqe+aOn9TT0wh8/rzeePKe119a0c3FT5dpU+TjoYGtBx3srWlAHXTv1GM9xgPGAMADohMWbsCN1JgGQO4yX6pZBTwe5uushb4sQINvZVYvzyQCwH+uiCzz0oU6uvoJS+CS80EkstgWAOWSH3jb7tnnsZbziqflZHZ/palZSjx2ww4G8hxPpA9oF7HW839GttFkgzND2UIYbD9AcOguQLbQWaRf7L9Hm9NKsjmKPPrrtA9JmkTOXNvV97H2AkOnkoKvD3Z4MOx08aEa7vFm8Tjl675FvIcOiCzo139chFlSP0LLLHLvGt5b8ALB2CikFuQnA85CjcwLlBIxtlNaG+azLdIQrrhMLM5pPpQEroEvbLtv8El7gxOwAYToaAOJ0hNsmtgoI6wFYxkAtgqc2wOlOpD5jLbECFwFei8l4DoNC+X57pAxvNIcBj8+i0P6sVgByl202Q+AUj5LDJ6d/C+V1mOAM+UU8vMl1GIUYvzYgzqhLmUMCYLtRWulmKGEOD9NmfCnHqC3qArwTFJ8aEHjuUT7nvI7NzmiZ2K1DvcXBGboIyO9QaA1YunEkA8gBdpwFvPFcnak/yTSYttUe59p6Y0NnHz+r5z7/gl784zN684nLOv/MNb32xBU9/MXn9dhXX9FjX35FX/r9J6BH9fU//KYuPH9Z65NEkTYAABAASURBVK9tavf8loT37tc9dfHkfe5t+nWCbr36U2ke4x/BoIt5whmgUEAmB9Ai3rneKVRzVgm721oCwMcPzGkWQHWwS5c5tPBSFqe2zbtNJNs5llptHZkdaLGdqIOHS7Gp6cUz3wQ9JgAvBTR9HMIRQH5kbqC5JMHBlGrBpwPwOqQ9PG0Pmy8RPt6yOKtFnFELjKToNWHRBBaCb8grwzZtdLuEgzkKv8U004Cwog+fLjbtIa+BvsvcDsHnBAvi4KCjnhdYrenvFcBDolT+WLurJVDeHU41wOPOsa3M4P1mSHu2bXFldhCQnCR2W2KgHsF3F5C0Ab9tRa1KagPS5cTJvOodC3OEAwMt47UOEhsecKnmEMy2qz5bSZfVvZwkWmaiKQD3AH7P05QIVylBYbYaZ7i2OpxnbGNzOpp1NUffxam0OMaIGMK2oEUUfBBep4nfTvb7mgF85klzZGoB9obI53jYNjcbc4o6TrsDoaXubqFZ5FrAkMZzidPdPGPMs6CPtno6wil4Bs/VxXO12YEiq78c7mi6vaWAbDN4KvN4MyyAZCNqcmGoHYB7Hi/77Bee1Fd/+8t67A8f0cUXXlWFh+6yMGeZx2ynrzHniMtnr+vsmet69YXLeu6R1/QsgH70D5/TY599Ts994RU89xmde/SKbjx/Q5PzY2WbqeYA9XKnpePzs1pp58qYo/DOjgVu15UCFCJ+tINaxU1RgneewQGdnpuV6ccOWAP0P8O5po/elyQdA+jmDW236uEYEkBotxQGtsDO6bG3jyJUiHjzUj0AdoyQ5a6VJR3GES0DtrlR1Nyw1jJztLPNrbPYrNPVDCDL0U9ATruxeCc5MJSAoS7gPgCfk/12EyYc8J4wrdA8YdMiu+1R5Ds119fxbltzStWhfSqnwML02Nt4+mO9no61BzoQOpplwn0MOcC4PVbVLAIv4y2PEgsdabc1kJTjsdowz2vyCGdAyQBjRrxiW/cxYqDbFhZ1vDerGcoH8OlxmGntTNRlURxgVR0e9LUAiFsApOsStYnLW2x5HcDSJrWDRg8PPQB8Kyyg2+eWdUtnXrMsrBlkW0BZKy7XCl761Oy8DJhdQJWyak2eHLlyVnyTr6SWKQtDt6cTzRM3nhwsMOcZYqxKCyyIJcBqvA3YB5KWDnBXbdtzh0WSl1JBHGjkOcknLASPXNtrpZ578lU9/vBzevnhl/XSN17Ua4++qlcefkkXn7vQeNOw7ZSjwxQv6diZWsxthpP1fG+gQWtWC/2jOnHkLq3MnNRSflzZcKCw2VZ1PdX26xNdfX5TL339Fb30tZf1wlde1JlHXtbZp1/V+tlViauliC0ydOcBr8PjGTDEXB1gtINXAKw5i3UpBJ0gtLiNWNlO9Ta/E/1ZnZ5d1G2L8zrUztQjvuwCONNZgu6CAQXe5j0THJI9m17bOJkei/gwfW7n7GEL/oByHU66Otru6wTO7hDnn3xnR208dAsgBxaBge2dJEAckDtl58uHW1pKvU7MDHT7woLuAD+3EcrdaSlOcSVxao12lIOlDHsEsOcJO8WnBou+i2EOESzbgehYK9UKA87TcJZD1MF2rtsPzujQIFernqrFqkyoNwYsCLEjqMaoEYF87ZQAvE41kYUbJ2a7Opa3ddgFrdDqIOA5AcCPz7e10sk1gzfsp7na3FIkeFyfp3IAO7BVBu9lzAMCZrHQjC91fNDSvWyNdy0MdBK5jndznSTAX2l5tYhrE2QItYQ4KvmxN2kmX2SyRD7csDglKC3nLdg8mjiJHLfOd7XAQss3hoQBUce6MzrYTrnpKCW2T3GVWIzHKquRijhRzYJu9xe0NXT6oz9+Rd989KJeeOa6zjx3Q2++tKFLr65p9/pUfpoqd5kyxu6we3XRQ07fCFBKdoSUxZdQPss2emh5SV3m0u4lmkeepdmeFvsDrQzmlXJILK9WGl2Muv7qVC89ckNf+8wb+t1feUJf/fxZDbelFOdS5mNV+VSxMQ7LjHtjjw49QLQ4P+yMNIuObum3dN+BWT10fFn3HZrR6YWODmLzGWzUS9pK01QeG1TBaeKipq6WvQ0sONvYobqKWBsMtHB2BvgVFscdc13dfWBGty62dYQ5zPjYOI0MR+OxiQEXnyK7prWbpX2y5xpeVp8ViXKckzmuxVQ63M90CFpuObx5VGcqtbjZSZmD4zV9xMI1MkX618jkM1ZtB6PPIdBdKwd138HDuv/wQb372FHde+SgFllV8JKjg3WKrsGXTDADCY6O3lLEYLa6HNtAZ3dXK7V038Ky3nPgoN535JgePHxE7zl0RMvEmV2AmgYvH4LcTRKp8TQyXhEDoEeZV26zZS5RcSrt6I7WQPfMzOsWTvfHs5Z6rKYUIHrGA8LNN/Jrj3QRzkSWN56BOaR4UVPWIZ/qvtllvf/ISX341Gk9eOCw7l1a0SJ8c8a2uexOCBHYkte5C18jRr16o9SrZzf1FJ72scfP6NXXrunKlaHWVnc1xNNO8bgMIevbRW+zg77miTWXFma1xJa+MDuj+Rk88NyC+my3SfCNXnutlhZmZylrAX6pq8BCkhJ2loW8p/msL21XqvC+Xc1p7dpEDz9MXE3MbfIUmpWyruokQFEG5saxsGgTvGtCqBi2hso2djUgP4c3tV12QF3HdgrWbBKd7I+ca2zJo+wNnOnQ7By9wx9DKDfg7e1MYTHrQvRahBZoZDwtZs/Mu+KBPUwc7Y2Mz59FgrMBPoVvF9nsIDmD1+0T1ubImCCfg5cd6CUYQsxSxm/KruADAEhtK+YtUo+Vv4wCD2ZBy+wBfbxGM0mQ6uiLrAIzTWcDhq1Mo1K17NbAVr0npvLjIQYw2lWXg0IfTzqbRvITddj2Ery8o0+NMPtU8VzUpUq8b0W5vEcSh/esGkoRts32OUP/NnINWIk9+PTY8tsIlTiPKpz2P5HMnoxRiG8cm/qcSXjixgR+HRQ2g3zzoSLG9JrztWaTXC1GNiDaW8FtQLwNgK5eL/T8S6v6vT94VJ/+w8c0wtum2byyfAEPajSvfr+vHqHXAJrtD7RggAXEM3ZC77U0x3XaoNdvdp8Oh6mC+NRCgCVCoqXBrLqMPdfpay5padZnGnCeWGr11C6EM+nq5MIhLbQWtThzWFO816c+/Zh+7Te/qmdfuKFR1ZLw+GUSVSZTBfRhMWfLtnQOTO3dUl0OfJ31sVq87epyq9LaHMtzdSVuQSp20fqm55STFDwUGt1N0PUEL1hjGwOwLYwMvh1Czz5XhjPDqFlusWYnXgPK2gAwAVf7IY45wBoLNH8vwkkGPsNNk1JesfIdxrLbkqyQjHdWSjkLw67sAgC2sSuiBnOkSCeaC7PjkyWPXKrxxmJQz0RSrnIygJjxnAAYDxqcc3KAyhG/Op+oDJ5tRmKxqUCIAiEa4Dkxf0db29KiEqm5i2xhkMzn8hjFN6WBXl427FuEAktKC8QzhVVsE7ZVVJTXzBY9MuCIsGCqUKaiqaKrlDHBhHtaX7fkJHn6+2YMjwFq7S2KWhVGMKrhpzKTpkE23+Bq+SAlLFxHsRyG9VLBiXqMcEM8wS5b3eVrhZ585ooee+qc3ji3qRtcMe1OJqoITwRwWp1Ms4OeBgC2nQblwambpzq4uKQV4jyLg7tch7XZcSzttVqa7/UU6lod8lmSqJNm6hJitUKmFsLMt/qa5fZjudPRcV5iHJyf1Xy3S7tEaUjB2YKuXpN+/w+e1pNPX5JCHxzn8kkpF4RYThmW9hy83LCWeOUbedMqdpYaINccOKvdqUpuNbiNVI1XrvDe9mJpyrY9RekVAEBDKtGFgagirKyQOeGqNB2lityGeEIvO5AngNeeS5yhYSo1HeOVzWnt/70ICyPKOFWdbKtC15UqMLSpab3RUFGtaVqtYq81LMkVpNtW6bZUQFNtNmlBWZ1sKfot1Q5MOIT2GCo0VMkBYM9qCqy0wKQcByLHFuyrCoVLHk8mFCM5RfFx+0TGOXkAnqH4nO06Md4sCnGgEvFgnI4MHYo8V1DNdl1PRmqIdqZEsfo8wPQwj1WtGoXZ6ouMhtNV5ZEjTBinEGhWkVcq0ynlY1rQCblqABtZBPZk/SytqK1YbFM8b6GRphpq4okl3VRypcp6oqLmORcYd9plVyh4WbG+ZSHEFT3zzBk9+eQLWl/fUZp1aF8hg1OeeryeU+KkVpZojjBhCY+7jBdegQx0R5aWdYx79WXKZzttDdotdWnbRledLNWglWkWcB4E7KeOHtFtJ49Dx3TPbbfqffffow+999168N47dM/tt+jk0WUdObCkYwcP6vjxYxr057S1Vel3fudL+nf/7tM6yw1Jms4p4M3TvEO4kgLkWgE7irAscriutitNNkYarg21BZCHO1ONudqcEGoUALLG3hVU4vlK7O7QXeq9HM5EtbBJoTG2qwC5V6Y0tpWqq4AzMTzFcaEIr5IzRQRHJSGmM8xAmFQlGBpyDbmzm2k47Gh31NXuuAf1IVKed4ZdrqI72qR+e2Rl0Liv0XQWO80rumX59IhcOCifsNWkDJawJXhWamB7SOx5N8pz5eZHpQKrKS2llNWYVlHmoZ15NEnOOXnvGwohyIfAtPYoqSTbekS8WHO4QALVxDkVVKC4CdvbdHuighN0NSzkmXACUtMqEUuxId+MU6oAvGN47xrlpUatoGHe0jYg2E1qTZOCFRtRkKApVKDsWvapATRrw9aHoneq00rTLGo7ddp0XlvMYZOGWy5og215o8q1Nkm0uiW99uYGMfA5nb+8qowD6Ayn/NmZGS3MzGmek/i85QkR5rsDLfZndYDrvlsPHtIdnClOHz6kI/PzOkBoYelxvPLh2VkdnpnVQWgOr71MuLHMm6tTR1Z0B69ST3MOuR+wPnjPbXovwH3o3ttJb9MH3nWX3nv/7XrPfbfq7ltP6JbDR3X44KKWAf48ty3FZEFPPH5Nn/qdx/Ti81uaosctdHzl+rreuHBdr5+7olfOXtSZ1y/rtXOrunRtqBvrpXahcoz+uKs3IBd4ZdY5Ox62Q30JDsXOEg7AlgCcc7uKobS2NtIVFsDFG7t69fyaXnr9ip595ZKeevki4c0FvfzCJV14/ZI2ru+oHHtADRjAUFE7jWrstnNI16/P68YqtHYMWY7r+tpRrULr68e1vnFcq+s8bx7R+pbRUW3sHIeOapWyqzcO68KlFc4lc/IdDNdSrTxOFKZDufGO6p1NVTsbTRrtCDzcVb27o0isK+LnUAU8cpDjjwCALVBLnWtK5Fi93sAeE7lJJg3bqrYyTda9hlwfDa+lGq22VGy1VdiV0laL8Wg3lSI7gnlpX4kxJKfInwoAluIqV2O23PWsq7V8UWvJvDZiXzs+1wjfarFbgbeNkhw/nnlFFkFEQFd7SbWik4pQqOBWZJytaF1HdHl8UG9uLenc+rIuX1/SxSsDnb+U67kzl/Xya1e0uVPLERLNzM1qBtB12d4XAOvSy0bUAAAQAElEQVQStMxV0AEOakeXVnQrwLr92HGdPnpYp48caUKAo0uLOsQ10aGFeR1bWdaJgwd0eGleh7jaOrK0oMNWR5hwbHlBJw4tA85lnTy0sEeHF3RkeaAD810dWOjhfed168nDuv3W47r9lmM6srKs5bk5Lc8v6vDKSbXSZb3x2pa+8pUX9M3HXtCXv/akPv1HX9Vvf+FZ/e6XX9Snv3pGv/fVZ/V7X3lSn/rSY/qDLz2uR7giXL26ha69zGFEPHCFDSL2c2g/QJ5dScWI8CTR+rWhnnj0DX0Zfr/9+9/Uv//Ul/VvPvVF/evf/YL+3ae/rl/+zJP6zc88rd/lvvuzf/h1PfbwU7p+6ZomwzVF3HBVtXXpUq3HHl/TV752QV/48mv6wh+f1Re+9IY+/6XX9TnSP4I+S/6PvviaPvuFV/WHn4M+/6o+87lX9Jk/MjqjP/ijMzyf0Ze+dlbejUeslBuajs5rtHNOu1vntbPxJvSaRptvALxLAO2yyp0rKnevqeLCP47FTh7YPqTIH/NyBg6yKMKzihMV29LO5Uob50utnp3oytmhzr26rXPPT/TGM7t6/Wnyz+3q3IvbunRmqOtnp9q+KlW7km1JfuQVjLEqsYBVulplqAFyT+vFSb1waVbPvJbp1RsDXZviOf1Q28mYEIGVIPpyB21G8QA44NlDFRCvUBUqjdNdDQl3VoeH9NyrB/X1x+b18KOLevibi/rjb+T66jcqPftc1BcfeU6PE0ZcvXRdozEL3A6nvGwYdFtaBMwrczM6DLBvWTmgOwgD7j12RHcfP6Tbjx7QkcUZrcx0NN9uaYk3ifOWn+1ohfKF2QHxcFsrdp1Geb+dqt/ymu2kmuHN4qAT1G97WdrlLVqaRLVyp0Ev19FDB3TnbSd15x3Hdc/JW3Xy8OEGzMcPzujUkWUtAujX8Yqf/cyLeuSJVT3+wlSPPF/o0ZdrPXzGKOqRlyLl0qNPj/Xk89f1la8/q9fOXGCHlRJ0V3PwtdArEsqhdnlAnZUJOKj01COv6MtfOquHH7uhrz5G3ye29MiLlR494/TU2VQvvJHo2Zejnnp2qpdeTvXKM+t66dmXWQo3ZKHojUt9ffPrU3R8UV977JK+9tRrevTJM3rs6Vf05LOv6Ynnz+qpF87piefe1DeffoMxzuiPH2FBchvzlW++pK8++jL9zujhJ1/Wo8+9rCdefEH+xeefZmW9roe/dllf+eNz0Jtc31zUE09c1zPPrunFl67ozIvndP6V81q9dEnDreuqp+ugbSixan0twBwRsCYNclWm1XNObzwz0nPfuK5Hv3xO3/jKa/r6l17TV7/4iv74y8/qK195jjHO6ItfeF5f+sKLTfqVL53RN792Xq88tant84mmFsrwKtdXqRyvXCuXq0wGur7d07PP9/XFL030+T8eA0CvF15b0Or23RrGBW37UsN0oglgLV1glVUKKhqKhBJFgE+4Rau7B/XwExv67MNP6AtPfF1ff/ERffPVh/X8+cf17Jvf1FOvf10bmxtKOHDlrVytNFMWvVo+qJtkGiRBy4QJduC6gzDgDsB7y+ElHcXLzvXa6hPuDACngdJAOmil6uUJlGoOoM70MnU7PLcTdfOgLPEc1pwyLyWEOCnjpCFVQpq4RLazBKAQyHQ7bR3Ek5vHPnVoUbfguQ8vz2uJspWFA4w9r7oa6MZG1CrOYJL3NGL3GkOTrC+jLd/SBvp97UoFiC6zgN/QS2cuaXdnKpWSI3SoiWUD55qMiDeNHb1+5rxefOYNnXt9U+cvjrUzbWuUdzXqdjRsdwjx2io6XanVVUVQefXSSJfO72h7w6kuFlWNZ3Xh7K5eeemqXjzzEiHOG3r9zTd05s3XoFeh1/TGxXN648p5nb1EeunNJj17mefLF6g7q9cuvKFXzr1OW9qffVWvXXxT/tf/4Gn92h+8ol/99Fn93hcu63c+d1Gf+uJF/cYfkX7pon73y2/q019+XV/4+hk98/SzunbhjKrJGkLtylasbNthy/YxyrNlDzenOvPqjp54Zk1fffiiHn7yih557qoee/G6HoeeeuOann7zup6/sKan31jX02fX9fgrN/Qo9PlHXtdnv/QyLxEu6eLZSyyYCWOhUIxYu0y7KP3s1ULfeGxT33hyS998YlfsVjxHPfdKF4APNOQwtqOEy/oUW3iMX7MNlnKuVA0AJvDaKZZ0dW2grz+5qhdePqMbq69obf1l6HnduPG41tae0M7Os8qyTEtLS1pYWNDC7JyWiIOXuQ47tLRC6HBYp/GCpw4dJiQY4HXbmm17tRkndRUmLNUKUV1Q2Ukph3p5AMR7+RbeNbC4MtIUCrGWN1LEGUTyNm+H3F7eOfErh46ppkzw9prvpDo429MRXgAtzfe0AogPLh8gtDimTq+r0M6VzPS0mxbaDhNt+rF2ubuacPE/yaVxnmqaLGltu6WXX1rHXs/otdcvsJN6RcLGyEHQc0vlSi9X5lq9sqXxTsH4QUmrTd9EhS9VsDWXbqwhf3aSsaZhrIrnEIJq8OF9IuGIRHg5If6umcRE6/KtkVxrKNcl7YzkuxM50piDrRZbMnWhO1agPPQmSmdKJVxEW5t9ivkOnviVBb2xOtDFcUtXXF9r+YzW3ayuVwt65UZfz53PdOaNJT3z5KwefSTT+tW21q9clOdOhvORvG05KD94p6rIdONKrXOvXmNlP0v/i7o4uq7rwy1dK3Z1zU21yQFsJ6+17icodKJxu9J2u9aaxlrjcHH+4paeBvhvvoTyr9fMvdIoOyuXDbSz+j49/9hA5y8/pUs3Pq0LW7+lp1/6NT31zNN65flMr15Y1jDcqR0Uu+NXNSYdc1NRcZBwLLCULdGrJR+P6PHnLursxRdUxGtqrnTGV5QW7DCjoUYbIxXDDENOVE8ngKrGu6VaHnR0eKav44QRhzjMHRi0tTKfa3E2V5dwIAuALYglBCC9FFXzUyv4qDRxjadNaRNUKvNBndBSxh7hiMU85fb3tyd1gTwTRRZDdFPVrhId5VqZWFWSk8TVnrgBcNzo9FgkC4OWjs71dBj5lgH14mJXc3MdtbteSkfqIJsjLnAhUQmg7J/ZnTIeL8E0tANulutSkeulc5UeeeyCXnzuvNLYldBXMWEOVS2fVJpZHCiBZ/QjTXgNHLjqTKrA1VitqaJckSoOW4qUOVcqq9Y105Hmej3lyYpcUmp+ZajBwpYOrRymbEmqDqh0maqQY2v6+hxO8MH7u5BKvlYeuuq4RexzTO36AC+COryl7alFWeaW5SdJT+POjIb9Ga2lLa3nXUA1YHJtDV0G8wWN45xG1Yw2d6Xd3aF2tjdUcqeMOuX4cc7JOSdzFOPRVNvEUENlGvlMO4nTRlZpLSm1zhXHeqtmjKi1rNbOINVuP1XRz1V0U00yp9VipAtrqzp/6YqGGCvJMDMX/kXMOaVWbJET7e5sScWOXLWuavqmrlx9UU8994gef/Qyu0XQ+uYd2q1WtBtHKvNSBeNXaSIfvLwqjTbH2l0dq+278sgLQ5QTleJ96t2J8jpojjGXeDN4gBjzCJ73wMKilubmAe2CDswvaBkgLwKYfu6Veq8sBHknBfTgnFeWIneSYBCxWUWVAGHvurBGT1EWb9ozm5hEq4jyIjkHE6IWlcg55UBl/7V1ZbomdJNdk43GilAFRV76oDJ1mNt8ry2TZwHUzPN6/8DCkg6wg8z3+jKgt4LjjFEqweF4edmLpXEsNGahFFnQKAZdWav13MtX9eVvvMCLHTyy7yBnUGkxMovrCDH3ex68S3ffeUhcqChxQzBWKXO+iacDB/q0wmPWY2FSzS6nOn7rMrSiJB8ryUbk5/T+D96te+66RYcPLaiF/kxfgoeck+mhqiJZz+JP1Qo97Ow16PaJ/fu68/QBPfjAKX3HQ6f00APHdOrEnPx2MtGkFVW0pDHGHie1tqtC42oMowmraqhYDlVOAE0slYQEXRYqiikX/VVzjVXvWYJBvbrdrmaZ4eLiLHVTTZj8ULV26ikKqzViZxmyfe74Wtt4gaGrNI0V/Eq2nlqJD8rzXCFLlbZz+QwghI4K19EWV38jro7sv93zyJK5kdJwRdPyvN649LxeeOG6nn6q1mNPBl1cn9GuZyEi7yRNNfWpagCShFoBmVrkj3BzMEP9oJZm5JQAjNmsrZXejBY7Ay0P5rRECGFXZ0vkVwC10YHZBS3NdjVoBWW+ElaWj8KoYY8Ab0iCjHwWhGIUARE2kn2cc3LOyYBsZGX75FgQRnBV7aSKnc6AXOJ1q/EYI00UiVVrAzaLPHCXm6lWjh5n2pkW2B0WzSMjt8m5TGrx+EzLq5s65TYQYCvhO3G1xjgXXrRpmuSqwoJWd1p67syavv7wi3rt1YsKIZP3BuRCC0sDveehO/W+B0/r+JG2WimYwOkkgC4QOyfsznncVT8tuInp6477juj+B2/VsVvnseWuFFbVIly4466DeujBO3TrqQPsGJkMuDWL3O6mK9Ia2RqqEHaaK8eOJzg4v+u+w/rwd96hj/zAu/WXP/aAPvmJB/Wjn/yAHTyHqvBYhQoJF5CUQWHc0mjtigbZDS30r2px/k0dv+WK7r57rLmFiXLAFV1QwaqeosQpgB7jFTxb18EjqW471dPtR3o6vnRAeezILrxd8KqTPZBib9VOGtaV7D8ALQBPxV1xxqvc27hjveeuw7rzroFmD3ZUZblKtpWpnMqYaDotWVRTwplKgXvrTtlSG0Anuq7LN57Sk899Tc+fuUaYweHy2mGtFQcAc1AJkGvIoexWsq4Hbl/UMUB5cvG4Frrz8KtVjYfaXl1VwMizxHxz3OPay4mZdkvz/Y5mcS8zM7m6vUSdNOAhoiZ2EGJCdc0PCyMmXo46WzARQCoEibkbxSZvz4nqZj61JjgMy8sncpClFXaoUVBNWuKRSzxmyZvBilflNWkkZSvE+Hh1ZA01Q8Avh/VMO9HB+Y5mkXG2l2uBOQzyVJmLMvnnBi0WXpR3nh4eHszBYQdfaEr/KTDfGrf14qsb+urXntPrxMjgCnmjLLyZIdY+fWpBh5baajvhgSt055TEoKRAB4Q5g16hO+5u62N/+SHd9u7jUhuseM9MHI5tiwV/Xrfe6gDxsuZ7B+VZBI5BauYyxeuXYMrFqACGK3bHxf4S5445feD9bb373S12gkXdffshnT65ovfilZlFJRYkBgkKhZSNJ+pUI919bKAPv+eAPvbhg/rY9x3WD3zPST3wriPqYMjDR+9Uf25ZCWB2SSIzDlzYAqcK2a5O3NrXu+4/ortOH2OLm1OCgRN5vGyqqixUIWzNAkCLcszb11KKwZZ6Ax1fmdWpYwu66+4V9RdSeJYqXYECS4UgPjV9Kjl4OmKvpGyjSKe0HsnXF7W5/TI3Kk/r8Scu66mnvC5d5y54MqcdBhtj7Um5q7RzQ8eO1Tp+IGiOWwIbf7gz1JSDTI9dYGFmVnb/7UQuMQAAEABJREFUO+h0NMPOMjcz0MJMX7N4uFaeyHsMqqgkydTCc6dJSz5JFV0CBdUuqMIEtXPIe/PLPO259l4xQJ5yTz3Pjom5AF8Wq/OJAt4vSXIlIVdIoWyPv/NBJSFGBdUYWvCP6DHiDBIXAKdXHry6eaKFua4WkHeBxbcwGKjDzuDY6gML3tE/GEiiQ4+uATJW0cSPcRhRU5fq6nrUUy9c1dcefkHnLt6QEr5JoRzPPeB2pdfKgXsiVKEAn1A7BTm1wcPBg7O6+77jWj44I9/xqphbqVQ1lDDnJAyVJhuECCn8+vJ1LYSQ7UqGi4hsJeFTBCee+XVwKLO9lo4cjJobjMHqrt44c0lf++MX9NUvPos91FIsQgPgNh3b002ttK7qB99/QO+9M9e7T87poTtv0bvvvl233/kunbjtQQLzU0pbs0oxeNLKFIj/FFqqUWrtS7VmWIl3LbJSZnTLwYHmaOdHpZKxVHPazZlUBnVcoqx2AFAAvdJCz2tlJtW9p4/I/lqiA7zSVPgKmRdIcidmgKpQvKKC90pZxQkxeALfdtxiNmtaX39TZ3h79PzzI24wRnrxzUTXy0zbjDdBiUW4RgjzulZWdlWVN7S1dl31tNKgM6fjh4/pwOKSBt2uZllUc/0ZzQ9m1OMKqWWgRe6UeQqKKDhl7t6ncljZuaAACBW9nAtyCtr/VLStME7FFIwi/Z3Jj9GD9wpJkAeADvm8DwohlYdvnnWV532laVchyWEXVWLcGsMbOQdDRjIAGJgyH/C6Qf0sxct1tTI7o+V+X0ssxBa8I04kcR411vLR+qr52LIc442H2G9EyS7O4epaxu3SJX2Z0OLC5RtKmHvmolLmkTM3s11A/8bHHIEtDrtpWZof6NCBec5SpWrmVYa3x3HOKQ1BqRcA9jJ5ahySyR8thXeEzNFVZSnHouuCsfnZ2SY+TtTRzvpYzz4BiL9wUY985YqY8qxcnasel/KjiZZZOQ/dM6cj80Niwus6dfKYbrntdh04dqvmlo+o1ZuXkoHKyMpCOJcENRQyCeFcwkquV5V3Jzp+tK9jB+e02O8prz0LxcsA3EpzdVtthErwHgFKWNVR7QCQ8fTH8MbYUHU9kQByVCGHclstrzQLCB1kH4/xUufFkAoYNal2FOKWspyD5PqGnnnhvB5//pKeemVVr10ptLabEQL1oELTYp37y3O81Lmq8WhHeZpprr+gXrejDrKZfDMYf9Dtqp3lUAsP11KLfEZbJ8mUTcLXySFHwMgGPO8TeRfkKKNy74thDCiRp30i2/AwPnCwx4asr3epgk+VpG15AOwAs09a8t7TJqKbGqqguuHh6ihHDaPSz6udppplLouzsyzIjuaZy0y7ja49Nkjlae1p//Y3aoqex+whU2fes8u5qKc3L3EX/+irvP17Vtcu78iXqTStxWWFfE1vxhWhgCPrmWOeSINejj697C+INS+p9geikYNoyhKICuQd56EkTRTAzt7crFZq8iwYsfj7nbZmkT+Ns5psJbp6fqjXuRJ85YV1PfXNC8ylvamkLjTrghayNd17Z6kH79/RifmuTh3+pDqdWzXijnDoE+0Avu0g7YQ1Dd2WxmxLFhebESJgqxi0DLmy9oIqbiH6y14LMy0C/Y66GGU2LdXLWgwaVaqWrTbXyaXEyxcJyp1Ru5tK7R3FZEKLWsKDJtMZ4lQpz1a1NDdVJyxKro9HmmqaOLksVUB+V82zUDpqFTuaab0p6WG99sYX9eILb+rhr1R6jLdy17bv1LQ6xXv6KTcgZ7Wxek0DwoZlDnlLBxaUdxxzdpohpmynQX1eWPQpa6dRDMUiQaaigHcq+Ux1kmF2x77geQ5ySaokzeWQJ0avkp2mojaimwqDlIQBNQuuYnamg5o6mhAbl7J6B+eSOLkk7nUYuJqUoqkYBHKAKEACQJVcWcvjCRM5OXhH2tdQ8JIPibJ2BgUdWJ7V4nxf/X5PaYhK0xqQOeU4oIzpZM43i3OQ95u0pHCY7mjaYuzOnFY3Onri8XX90eee1RsXLmsXvFzeuK7CR6kZzMk+Hju2sMVsZ0ZVSFXRriSEqbitYLOXzdO6JIyJClQhf23yl1GOVMzBODnnyBo+vJJsoGnYUtIfauivaeSdLq1nevXKJTB4XrFzTfi3qJqDXaw2dMvJtu6796QOLd6q48fvUt6fg4E08dKYyY9Va0oAPUHxBt6abS0iTeR5f3BvniLUqkMpn0e1u3njdXt4gVZIRBVbd6nI9u9pOxmPNeaUXcOnqCtsFRuAxxqurOwoyceJUk3wLpX6XPAHFkLlgyom65yThwK8U8psewsoJ6lHCnGDsTZ17s3zvMI8p0efucpr5DVtrnflyiXePG3gYXs6uLzchAum4HaWq5O3GKerOVZ/r91h3FxJCAIrqhuZopxD0QJfyO2ca8orPJLpxLZBW6BGkfqSMM3+eqPV2TxLgFxRHuFldSU3DXb7UHKIKYnLK67SCnQy2t5RMd5RubOuandT051NjdGXHaRLwgLjZWRjOOeQxr7RfhRYNFniWYwdqK+5wUwzpzwNytOoGW4xDNARPWM+mSwRe4Q8k0sTlUnUyJUqs1TbVa43r0Z946lL+oMvPaOvPPKStotMO5XTJDjALAX0kzJelkkdHFEAqY1IzY9sCO1/asZ0CtxIVegxNPZzsg+/6MRksSfTtWdHSdiJxpOAvWe1vu318mvXtbYxEb3lMIs3waWpgt/W0nIkfFjS8UO3qT9YVOVSlUy6yoMmKMVWXkPka8RiPBtLZPdSyyCHQ0mR+MrSditrtuF+u6t2q92s9BTAZSgqz/OmX2NEFsQU404BcoEnqkltsjXG9rwRMhB3kooFkcoDtOgTVfIyYHjv1IJXhkfxrGpPjByqoVK3rVwTTbY3dePCdb358mW9+uxFvfrCqq5frjTaydRCQS3Cg5IrLLslyX1QDzl7yGtgzqlrYkiTFHxEDGDTbBSNAiiyGhlgbR4FfOyf8bJ8A2bkb4BKfGfAs7JImaXWzq4qS0Ab8UQVIJ5yUzMZjTTe2ZUBupwONRmz6+2ua7izoSEvY8Ycvqe0tas3G9cEMHlMVyabPYtd0uOV23mquZlZLXHPvch120y/C4i155k5LDVt+bF5BACbd9vKux2FTqa6HTRxTnU2o7Hm9frlQl9/4pyeevGitrlJ2i6Ek3OqvGSL0saMmirg6S0MlACD9j42Z5NR8HPOyoNKHBlmVjA8mP1YAWmWsVOk8gGmNCvQ8dbOhB31qp557gL311f0+psb2p04ZdjJJcLJAYjaVh8rqmZlxTpRjeFKjJVmCQ2DXIiKxKu1p0Pg2QlZIlTKs2WkKMtuIFxkMtQZ+F2SyXsmxJaEY1M3SRScV8qW0cozRe9UYlgfggJEFVtvLfNSdXSaOpjBKyPfLpf3YurkhgaDQoPWgkKSqgDUu64mdqtkvOgh5z3bvlceuwqTttI6qhV21M4v8Dr5m3rp5a/o1eev67nHrwKIShO2uq3tdQQv1Gvnaicd9fK2+q1cfeLvlIOFqyt52wsr8XGKCOudEwqQAcfAaekUjzrkmq7g7nQCFeVYxWSkiNesMFgB8JqdhzeTY2gCYLc2NrW1sa4xbzWnkyE3JLuaAtqy2lVV7qigvB5RNtpWMd1VtCs2dsSCeZVCTxh5xCIY4QQmVa2CXaiEhIxIqAR99/JEy3MzOrA4p/luTzl1w+0bSpNK7XZbzYeFpcmEHbJgjFJJAB3YZYw3HoZtTfKhJq2uLo4GevT1qGfO71KWK8lzeZ8CYrjQNvG7ssOfpmK3G8sjFwpTXSWKyB3RZV0HCbtOJoVsMdr/GSCx0AaM5CFVSuohByank229eu5VPfPKG3rsYa8nn9zU1Y3LGrk1bZZrmhB2+aEprgzEiV1dujLV62dvaHNni+dSYwxQoyCHotIGHE6ewT3K82jIyAnoxBqh+NJOfCyZmEKoy1jd3U5HqQ+qy1olhqyZSKSuRnHBeyUIzKMKQFAC7MiisFXLELKPl/2plfhKrVaqJOtQTC2yyJkEUTUGLFGY8UxCALipemlLAQ+XMV6GN880UhonuvDmq7p86ayCn2gKOKbjETElYGfxttNceciUhUQBbwB7DFQ3YGVQ1UzOyDyPjRWZew1AK2SvoVhWsrxMFnaWEgBP8c4lemyI+e/NMWJ8T5zaV7vVUrT2tBX9HWN4yPiUeN3x7q7sP2Uy3e3raH/8GjBjgbfkMtmsrIRPjU4iinXMv5Ulmh30tTg7x2LtNvOd4tVLFpK4e3fMoSSU2RtnKttJauyD6vG0tSbovky9xhh9izE3mdsOe+HER/BaS5ijxr4pus8AomEkOC9REZnLmDDIZLe8V4B/Lfunf23BVchZIa/NwwCc41hb6CTLM+WtFGezAy5f0zcffxxP/Lw2dm+oRh7xqdi1feQhqq2iWtSrb0x4WfC6Ll+/wmFuytxKDFIKK8ojpyk2MFIKeALCOYfkMDLBgDA5qcaojjoznAegOR5z0EFpTLwxyGSsgpcjQrlj8qYoWGLzSiUALgwItDU+NGl4OkDt2B5TvHOHk6pDSQ5FiHFsbCfjVisyNllSOMLDW2iBcswbd2jUR6cpL2WmKCHW2wB/E6+3A2BTdVBcDt8MeVOTGxA7Uuccozg1csIzQpavAZ0Z2rxrjdw1QIgAwWOQGsA2RFlFXYXBmz6AosagFX2NbK6mJ+Pl6IcRFJHX9C1Lb5KBq+QtXYXnsj6mpwqeljeyZ6MKvkweedEH40TInnEfnA9qtbNAaNHXbK8nC5FsjJRFbm/c0tph4yjHmBFZKuxg+jcb1uhhjO4mnGynqdMkc7I3rpPcaWzekrrgA2M4zfQGzSIB2zinIO/h67wJxHMix7NzHg9casK1ZoWNTDdTMDFhwU6mE1m+Qo6CssoOhuw+m1vrWt26qrXtqyq0K594bCJ8eymfsZ34tmdrlobTjs68OgLxZ3Xx6lXF+obqckxsVpEiAKGG09sfyxt5Z7+gnJUZWfVgXBkryYdAmipj4hUC7W4NNeYab4oxJqz6KTSZTlXQx+IqbMzCqRAyKqJUxzWeJ1XFkoF9kkyU5FMJxUlOUqLI2NGTRzGizIsPjKbsBEZdDoG5vCLbt1BQLHZVV9sSYcTu9q5i9MjXUpuF1iLGSvE2SRrkg0dJzBvZalQVWSCR+dUsqAoAlYDTqMDYFVSzrVUou2Ce9hwNUDWgiMgDUAyY0UDFY4181tfSinZN3sYwYqFWjFlCltbUU4TMlSrGrVkoNYtE8LR+VtakyBPhG5FTisaJkRjcZABR3tVqAeIeYVLPDqvsNrlLNGinGrSCcrSe0TegZ09Y6WNAmzJWiiYAAK4SaQIfC/VqbFAyn4pnTz9Pmyz3mp/tqENYJvRKNfptWKjFmCEJDUMrL4hpCxZ5jT6REnnFGi41xGNb3D9ilyhYuGOufssicjPVVoYthcw1stkMPQsnIpRPkqWPT4UAABAASURBVEzKC1XZVGr3de5aoq89uqHnXrqkVV49TzhYmKdxrBhfSQ6liI8zYnTPVD15KrRHGB5jhzTlN9qYKKFkMrUSBq1Z5SWrbAKQxadEAdE75hwwUmQitZBZHnAaeGvGLUsvM1wdtxVaU3U6LbkY0Q4jhyAFUg8PRxH9bOxoZYAxQQ7zrt12j0NhW0FRJUAuCCGm46gkdNQm1mu3esqIhdsYIOcwFE16UzDyCaoBVQlQ9kBTKDIPoxIAl3iLEgCXANmoqirttzW5I21leoMicr+z3p4jMtUuap8ioBNUqaYbqKIeVTE5fgFqjf5qZLG+NTxNtgbwyFvVJX0qREY/1hWwW3dTRydP1DJCL7lLlaOrpYHX0cWO5vJaLfoGHEtaiDOFp943dgjeK4WBhyrkYgTZ2J6xHfMJ6Ccy58CNRrebosdMcqZpIXOtiMyBvjVppI+iQz8en1Jqys7IIDT3stR8lnPkjS9pEjItLx3UHbfdrXvufLeW5w/J1WCLhcxxRS0/kA8hWF8pkaZJUJH2CCdS/dEfv6xnXlzVKgePWI2k0RrOCw+GQRwUTTkmo+mKAcm+9bXHCqPbtuCck0MJwXvZJJxzTWpGjuIPja3cOhcAwmInU4hN1jlrW2nEwcahPOelFAN0u12J7d/6wEGwkEdJShPZfeQYY9bBSSHIDqOROpsnupZzji0zyg5VbXhYqNPDS3TzlmY7AL3dNvxATEz2YQQGMODVzKnGWEYmq1GNLkq8Y4FSp8S7RqWBDGM1sR59IgMb1aQ2V+ecPPqQnPY/xr+Ed8HOFOnrnFdZlWhIqhgjIoNNNMKD7pbd7ypHW9Gyon0Fjyk8HPZJ5JRCDvCgPubk9g6tzDNPEtXsTN1kqgfvPaFjyx3Zv7XWYiF2iDM7xLcZLzVSHwQL2Scig8m9T1ZmgjjGd3KIUONguup2O0gjeQRFezIclCw6IXvTh5+CHcvOTRW62tO0a9o752TjCKDDEFhGnThySPfdfZduPXmLDq2sqMXZJcEdGWUhk9/d3ZH9pzcTDhX2F0BKGkzV13NnKn3tkbM6c+a8tjY35MwLcp9cYyjPduNsEMjZBCAblDlKcmo+LpLD07EN5WxjSeJ59gooz5QghDVHEZmYgaLG2DZRA0QF/wgT552SkEBeXhGq6F/jOZ0SgCdWpBoD19RKtatVukpTRCjhHz1lqgBDoY3NLW3vbqnCY5oCa67h8pA38VsX4LazVCZn6jzGjorwNaY2pwoQGJUovEBPRhMA0FxxIXeBBytJozVGbkuNyDJNDznL3iTmERgDEDtnBqub8sCC802Z58xQyIDYVNgP7Wwr9kmAF/zQhDM5BV8UFZFPZoubz47UmyzMweaBKSQWhukwhYfNtcthO09S4thK9915Qt/9gft198llLXYTPHKhhIVgcXKAvxCxZIF4xgzeZGAEZLI5Rvga77rC+2PLEJxsNxoTDozhUSJbBqboATilhh2y4q+4DJlowq5oC9v6N4CGjz1H+lmfOQ6jp04e1LvuO67jRxc00+2o7btyRa7EtdTrtuRrvIgISD2Itn85piTmnKRRvrOsF85IX//GZb3y6mVt7V5RVW6qItasJ9SXiRz9cHqqcXdGsQ5ImTTCMkeZ90yTWnleKvGlVGA00QQFB+8FViU8himZDRrDFeKsx3bfUmWaY8aZT9Tr9JWSwl1ZOlXWuqEZylwxJ1861Wzndp9Yw7NOWirSvqa+q9ol8GFcX2qKd6m4DnSaqsIgKYptEwN3oCTxShIpTaXga4nFUJu6CWVqqMJQNTKbcg3INc9igVmbivIJvKcAuWqAXKOPGh2wEKgzQzvntAdQyXmICSOqzOAi7+DlnEMxkkiMrH0AMNHKAYbpKjqvJGA0j/dxqVIXAKGXqx0UICZh4qM3h4xG5oEVKcRQzlVK0gg55hpIM63vTtTqZXrv+07p3ffM69ZDuY7MZOrSJ2cREGUwjlfKodfZfACZQ8AQwt488dhmw4C+EsKJNosgyUq1Om3V6FXBq4ZXiE5kaBUFW+yca3c4xS5bsgUX4Jl4r8QHBQlylCfKkw6efagjR7d06OBYM62oubCsdDLHTVOmA4dz+d40Uws7BwxrzAsUOsqBEHFnkQ/0zMsb+uznn9ebr01UjDImFFSxeqZcTdVsod4UGPVtP84JZaXKsoyrklzIqYgS6rqWc04OoVPQk6CQjDi0hJ+BZLQ7pM7JAGAklFDRrwIsAavkGRPpt+FVyHhZXYnwwS/qyKEHdcfpv6TZhVMaEfSPCq8yJkrwOjlyCEMwOIrpqNPpKksSrtQStQktEkASmL9Hkd45Few6ZgCTwcg5J+/35KrrPZDWzMV4h5DIhwBrJ/s45xR4Noq0FZ/gvRx/yDbGNN72XOLdbe7W1nSRIJNzzpqpaX4z79xemXOWRjyepOjlMXnwe+N7G4P62vTFFl7g8kyntc2bUR0MzR5Gnj5jQoaXXnlZWdvpvd9xl77z/ffo8GKmmWSqdpwq4SDeZiEDCQXn5fHkIXjUGOWck/NewQcllKdZoqyVKWDLyMJL8Qree3n6IWjTx3RhTmHEzcTWzhDbOKtq6mAoF5mTHH/UUKpUs/0OY0zU4ew22w1qp5Uwv5bm27rjlmPy9k9CJbg/B4CEQqoQVLa8hr4WFxnarWb0+pulHv7GBZ158YqG29uAZ0euniiiJGEgTz+nP/lx8jcnl6WJzDjOee1/rH3wXgbiLM9kL0Bq/OaYg8W23RrUkpzNKAoMy0Ak55iMiIlq9dqZEvhSJAOStQm+o+WV47rtrjt1+s67tXjwhJTMclhsScjiPABULSfJZAs8OzxEoAQIKFDuINOq8fTIF9BH8IH2vqkRba3eyMbeI4ehnJyD5JHR7+WdSCWRio/NwYxI9u0vdVZeAbqaSdSALbIwbHyHfOBOER1Hyiy/L5NHpjTNcBC58qytAPBNxxZ+7ctr2jO+pTko4w8fGzgwJ2trfWolur62qhGOaTCX6vbTB/Qd7zqte25Z1iy7aIdxM4Ce1cLrG0dmzjyNj8kXvJc3ORHOAJ7kuTxgdoDaOUdjqbZ5wcfmYLtVicMZTSptDyd44lI2VyMhn+mipt6e6aYs5HjjVJmvtDib6dSJOZzUku69c4Uw6KDuuaMB8VDJWEo4EQWYeLYcF1qaJqWGfqoJytmazumRp4b66tfP69L5iypH55T4TdVcv7FDE1ZkuH7f2ApMSEzITpCOK7ngI0atKKkVnaedlNCSNdKkKWUG5CQTNySVRtNEG7x0ESGK8AQ1i8WbARRZtVFJKNTujdXltiHVAMV6OqaqWNm1eer2lu54X6EHvnted73rXq0s36/Mn5JPOvQvAPRIiXdKvW9kqViIDhlCcJQ5gOzh6YCiUx4S+oYmTcl7+pldxMcxL7laPoi2QcGl8EtIPfyDzKs7OYFJ2acxCsYJlDm24EieKcnKLbU2E+5JzXPWdIpY0Opi7STCNs9uYmMEn8l7xoJc8PKQ81LCdp9QFyhPIOcTeRfknFdFLG+evkKPDkcRkDvJqGM+EZuvrm1rZ4R+g1N73uu+99yih95zq04e7mgG75cWE+WllCK32QKhFU3g4BkjgZDRVUqSSiGtFRMnL8piKpGLFsowrs2pYN4TsLa+7rS1PUQ/I0Xk8CHIO6cgNeTQgawfPJPUUebURpbbbs/0wQ/P6Lu+u68Pkd5yG/o4uZRpIfXqEc+2oifOcHSIcghY4OnGgHhMfLlR9PXsq2tcvz2rs+fOa4QASRQBdgHWJvIFE6gAbI0QINnLMw0jGsWaeZNS4m6SUEMkhrSYEj0yRWzlnDa2p7pxfVfFTqmAAQPBoAHeS3KwCPy0O16tPFXAaL4ZK8BVsgPXtN6RWps6dkeud3/nYd3/vmM6empFrfYsVzoepSVK2eayJBHDIYVJ4iS5m38sJwrjzWfHOAGQBAUUndDP+nvA4V2Q94k8Zd5ATn30gEbM10k1hjDgRFLZBz3YnGvAZFSZhwRgFc8V+X2PaaArWFwWztitR0ne9BThUUE1khmVTKBkvJJxax9kJMAcIWE/kyXSpsILGm8DssintE99UAI52u2ORtpga7dX19yrAWQ83p2HCC9u07EjPVkcmiFfSt88euwiJICiU/Ox+WGXkATJO1XkayoqPJx53ho7TnF4BQ6pUqldzlWXLm1oa2dX0YOfm33KGr3Rr5knurI51y5owhlsWjiVcUezy16n71rQux+8XXffezsOrSP/ne86osOdRJ1JrZwY0k9hMR1JTL4GxBMC5jEB0TQNurqb6uGnt/X8C1NdenMHoI3kyonieEvVmDxAZgdSkOOdvZMHnRUGKCzmI/UIayQ+FStyyuSnKGfISd/+t7jTysv+5uG4kIbrY2nsG/IG5OgAsYUWpbI8KM0AT5CccwoYwwBVsfJHE6+r13dUt7a1cGpTd36gqzves6hTt9ypbmdJsWwpADiHLLKP4yeq4SM+NYo00O1taewg0SqlAFCTm2QgzrK2jPIUfmkmiwEjgJD3wmbMo4CmYKZSBUiNn83ZAGlkZdNpQX3NQYc2++OSVujEPLLpbcKV1wgacyU1JB0WY43ZcQwopfMyc02QsUlBzhidF3KNDCZTzTydc/KkUTQAHDnzNxDL2lFuh9JrhBQ7RakRu18RxuovJ3rXA8f1wL1HdXSppRblaVHhjSV/01n5KOEVZIsVEZS323JZIrSm2lmlzb+U/d9lzS4j7DktM14jS1eubxJKIBE2tPlMwUepGohH5lSpQE4ukLi9AHc3drQKHkaENcNJSRmwmLR0+WLUC8+tyj9494ruu6Onhd5IKWDqVBinTmTGLHHnVXAq0krjbKoJxtqcLOqbT9R69MmzOnvuZe3uvimvK0pQvJs6aZrKcVKXrULQON6qaSOVKKtyhQoErfF/YFIFnngCjZj2iLIJ3UdcgZWgYP16pemG5DGcLyYsCHqhPMVcZdmmR6kqjOBXYaBSji2nDqXGTO76pQO6dnlGhQuaPbqtOx8c6/hpjzceK0G55uHFYaXEKK5mDCfMWclxex6Rp2beNnd7EVOhTJrIh6CE+ee8EGlxo2HxaGKgxqsHA6/zyBRlyoe1wKJgpZqJllhjwtupKV53YsS49lyQFgCnLGuATl9Sy5eAviJPoprUaILxRqNCZsRt3mStcfi9vrWry2tbunB1Ta9dvKI3Ll3WuSvXdOn6qoa8MYrMn+HlHLsOrsVjqYieoyvlmXjCFueY3xZnkLWNXdnbspp5jrnBqbNKrX6mh957j77jodt1ZDlXm36Ol1QemSz0jADPYRNfR6UgutvKleP4aifV3jP3XJYvwUOJDMNpT2vrA1245HRja1NjFmQdvSKLrLY+oh/ykEj0R2StbW3opVeu6fNffF2f+9xV/eEfXtVnPntOv/+ZF/Xbv/u4funXviZ/6viCPvC+g3r3/X31/a560amrTAnK9ljBA2hb9ROCLNqwAAAQAElEQVTinEmWaCcO9OaNnh57fkePPn1ez7/0qq5evaQI0FIkiSNMjrKL3SnAy7W+WujqjYl2mHgZKkW2HCMT0rxEGaSJjxqFqCHx7vpoU6ubO3r+mRtaPT9RDbJrZAnyEoqYlqnW1xO2pFJT2uO85VFuDY9CQ21vF3rtZemZRzI992SirZ2g/mxU0rqiaXFJAaB75hhRvG3XNWhzrpYHgkxCNYuxZt5RtWx7q2JEyVL0COpTuQBZAI+xlKWqnFOFtkt4jjHoEPCMSuGFY0ON9yBeH05LDUlHgHHcgLpiMdbIFDXFw4zGpQyoU4BtVJCOKdvZGWP4bXS4qXOXb+j1i1f1wutv6mtPPq1vPP6Mvv740/raE89wZnlWjz//kp5+4WU99/LrevXsZW1yfSafoDdkd4E5OkmRudRKsGeWeCRHN6GlsgpaXV3XzrDQmEVsr5ddnmh2uav7HzgBPg7pEKFnF4C3sWU6rpQz18yokjJY22G7jU5irNFdxKumki3wNCiGjja2cj3//K6eevq6NoYbmsQRWq6RSTI7VFWF/mFmJd7RJ2pt9zpzel2f/uyz+o3ffkG/+uvP69d+82n9zqcf54Xc03rmlUvyg/ker/QW9J575/XQu5aUVNfUQghiaOXcBQeGiTAcowLwoGHLaZinurw1qy9+bapHvlnp1TNRZ8++pPUbb+LNdxS3IwfFjrY2KkD+hq5tbDf3kbVnZcKrQEkFfE38CaAxj9z8PWWOwOu8hvz6U8/pjVe29Og33uBqb4ftKGgECCpkmHBldu36VOsbNRNvsxa8TVlMGTANdf7SS7q2dlavv7KrR78S9LUvRF09t6iNjaFmBjOqWBDYEcBMFAFoVU1lFPEWFV6/BtSNMqmzbbLE29jWzqMqgGpybHO/uc3pegOQXLqxodfPXdNr0JsXV3X+ypou4hkv3djUOgDcGI60wzXXiPBpzNgjPO+I57E9V1Fj+JuHrsmzdsQj22Wtba621ja3dRVPe+7Kdb1+/rKeP/OGHn/mpYZeO3dFL795Qa+dv6Q3L1/Xm4D7zfNXZP+qPaoiHcr+u7htQGmy14yHkhRYdKnzypMUSpQRWmytb2licjLmJh4++kQFWh27qaZhpP6iXb+dBB+HdYSDXxtvnO5M1RpW6k6d2gDZ/ipuK82VJAn6rOWws3BahdkZ57Ox3tGzT93Q88+u6/ybQ125cU0ui3K8lzA7MJycc9CePa0sYtHSD7Uz3tbG1oZu7FzX2nBVm5N1bU93tVONWVIgc/X6G+oQ99556wG994ElvevOFnHPFhSV1y0mXUuuUp1EwoqpJslQ02yiIQJvFkt64qldfe6zr+uFZ9/QLm/FIgO2zCMPpTc5CD7z9Fk9/dwZVtSOCLlVu2gYEgiCtwOWjjKp9LHxyBZ2bHPNdubMBd4WXtFrZxAYr+58h36LOnd+rBdeel2vn3tF1fSGxCKIcEmToBaLILpVvfTql/TSmUe1av/86IWgC29GayYxRvBJo6jgPSndCXsiVBFKlKCoBswNkAFcjWdwzgunrTV2h4tXV/XK2QuA6TU9xZy+9shT+vqjT+mbT7+gx599WQ8/+ZweZgE+9eIreuHVN/XSGxd09sIVXaLfGgt5d3fM4ilUAOQS/gXAmuKVp3i26bTUmDBhuDvizeJQmzsjrRIuXLq+povXNlgcN6DrurK6phvrm1rb2NEGYcA6bdY2trQ7mrIAnCbjSPhWapPy68Sd585fp91INTqKLMJG75Iy9JUlXu08Uyw9fSuqcD7sNDGiF+w0BcpTP1Fo15pdynUfb82+g5uLWw71NQMeOlOpOw7KhhV4KQU7GYhLVmJ0pWp2Sk+hc5muXyt1/sJYL7xwUa+hlxqJIlShg+AC0nk1vw77KAUfQbEOqsHStIziyKZJLKCJxoDX8gXPNeP4N688SoC9o4OHTuju25f1vgcWdeJwlL1TTzgtJEww4CU8hzP2B5mhCzIT3oJN2Ca2iq5ev+D08ksofmOEMibKiaFTVtUWYcT6jTFegRsDj8hs5ZXAknccgoMIu0QUIeecPGDxCO1QtO1AY8YbYpCr1yYaAeroco12Bjr76kgXzr6p7c3X5NIrQkcqmGjFIclNpXq8q8nmOa1f+oYuX39CRcn4q7uMIT4livHknQIdDbBiV/DeiVIJ60VWf2QnMiBTBfgjIcmEw+KGrtzY0Cq3MpvDic6eu6TXz57XhYvXiEkB19q6rrAdX7x6g23/WhObXrhyQ1eubenS5TVdurSqtdVN7dB/OBxqNBprAminyF0AaiMDsj2PzCtC24yzTTqcjAHpRFPAgfBKic07rZYGHKRmel3uT2d1aHlZRw8c1MrCkua6M2rluUrsdv3GFrvTqrZwBDzS3SkJQVkWlKROgdT5wHNbAT3keSKPu/BmL1cDs6gS+wh+B08c0L0P3Krbbx/o8EJQnwNmwq7kJzvqZYX6LSnPUnReqeRP1fBxjJdo9fqWipH4RImF0eyIRSoPfhJ2/LRKuRnLwEVbmW8riZBaytVTJxtwpTpgvgua661ovn8QWtFC/4AG+bL8trlmVrHD0y0dOKTb7zqpD7z/EHeEIjS4oi4D98fERmVLMxz6urHD4ailEDwHpURpu6MqBWBFTcy3LcdrzbTtlXHj0eqlGszPaGZuVr5WA9qOT5RXThmrqwv4Ouxb3VJsSdIAEIN/BZSW8jIj77bVn5tTwqvM2rMKAWiN8f00kaZBYoFF7wUbTfHIBfFmZGtLQ8bmUStw79qqvSZc5ZQApd0ybx7FepEp0cKEhP6pCwpywm6yjwG4xv0mWUvr2ztsy1d19doN3Vhd1bVr13Tt+nW85phYttCY66IJB+IpC83BKySJrG8B4HbwphvbY61yaLqxtslLhQ3ym3jZocbTKR65oG1NHFjLPFJd15SVmsBvbH8lEbDbQvPBKeVGZjDoaQ5amOtrEb2uzM/q2MoStjqgkwdXAPGiDi7MamHQaUKnbrcro+FoqOs3rss8ZJqkCtgu4+1lkqZyLqjd7jVzCiEAwlyeebCeZZ/IT8WDz7xybLpyuMeOfZwde1nHV1LNzQ514GClo0dSHT02q5R2wXspBnln/BMxJG/XZmjb0rGjszp1ckm3HT2pO46f0p3QHcePkD+iu04c050slLtOruj+2w/rgbuO6z33nNADdx8jPa4H7z2mh4zut/Ljejf1999+FHnzRCWIr/F0AaMtH5zX3XfP6X3Ex/ecyHSwW2k5K7WSFTqYGE21ECaa89uaS7e1PFPjBTIdP7mswRyT6OSqQqnQijp8fJk3Zyd04sRRLQ5mNJO0NA/45qZei1x4r7ASl4tEy6SLrMZZn2uJdscOHdKpO5d17PSCDnBPmfcSuVBrphd0/NCSTh25RQusyJafk3xbNeu1jJnEPLr5nGbarNjFJR1a6qmXFyomG0qCV7fTkXdS8F7R/gCa1AdlSZCBOTgnJzVkgLqxvoEnvaH1Zrse4jnH5qzh4RuQLC4uaGF+Xgtz85qZGWim39espVCv21POaT26oOgAthJ2lKrxqGMOeCXbqI0RYwTIFVSrQp6SxVhaqMEiaOoVMVJUnifqsLA7rVSdPOWtZdA8XniJsRYGfc10c/WyoE7m1SZt4Tk77bZ6vS4yzaiCn3n4ktQz55z6LM0YVwohYYfYBeQV8wO2yBQZt1GEhH5jswOXGintRh27fUH3vPe47nzosO5/cFkPPHRIH/zQnTp92xGF1Ho6RRwSmyk8S4lQ7bY75vXgew/rO7/rhL7vL92mj//Qd+gTH3l/Qz/2se/Qj3/8A/prn/yQ/tMf/6D+s7/+Qf2Nv/YB/Y2/+n799b/yoH78kw/oxz/xbv34J9+tH/vE/frRj9+nT/zwvfrYD92rj3/0Pvlef0WdmXmVABQJ1O4ssFrsNLqi7/uerj75ibb+xl+b0d/8sYH+s0/O669/bFE//iNz+sRHD+pjHzmgj39iTn/548u6974l9QCgz2Y0ZgUWYaIjp1K9570HdP89h/S+e2/VB+66XQ/efofef/td+tDpO/W+07e/RR+68x594N679L67b9ODd57S3XfN6i4UdPu7FxrwBUlZdk2nbhvpg+89qO977wdp90nddfRjOnH4Izp65KM6evwjOn3qY3rorr+q9931w7r/lrtY6cv0r9TD8Lnzyv1EaVLLEzYkbJdm8DSTXILivZMnDhZeeMzudPHqtQbANbFyG6MPul283EDzgHWu3dNif7YB8JJ5xkGHug51bc30Wur3soZ6LadOyyskEbY1NxalJkWhCZ7YQGoeuzlAApoSuJQAqGBXs12ixvi1iyLCkkNWuz0xucEoPFP1+0F9FvZslxRw56lXCIAeSoOU0zCjrNtqAe5cdbNT2dydrK0tBjvMVvWWsjxoRPgy5kakroV+vJzAHz+sbfI1QJ6q8pXUCjp065K+CyB9348+pO/+y+/Vbe+5VdlsLvtLZD6zfoWm5boqdkDiPXXmLumO+6aAvaMPf+ecvvM7M33oQ6k++MGg970/1UPfkejdD0bd9y6ne+6T7ron6s67Kt15N+mdtW6/Azpd67bTUbffGnXHHRDlVu+PnfhuQLyiwpVQJRcytfN5HTt8VPfdc5ceOH1cD912TB+8+1Z993236nsfuF0//P779NHvvF8/8D336bu/8x697zvu1f3veUCHj53gotrJ3vwUxA9lMtItt8/q+3/gDn3og8d1370Luut4pntOGOV6z+meHrytrwdPD/TuUx3dfSQDmLN6HwfM7/n+B3T7vQc0syz5VGy5pVw51KHFqA++P2GBLekHvv+E3vfdR/TQdx3UAx9a1gPvm9MDD/b0rvtb+s4PLOl7PnhAD9zX1uHlqYhsiLWCgk/kQ5AHsFmaKsPQORbPgqNOkFcJyGw7L8cFxk41x+Kcn5nRoNtRO0uUB6+U+bUyr147VQ8AtfGUCWWBeNrhZR2Lwfx9ltI+SwFUppTxEryeFGUALmkTvEfnQR6enjxoUfOJIlyZaoosFi9be+uXMH7WbqnTI4yjTcFYdr+7uUmYsrkhi7fruqTfmDEKWFVKQlBKmGP8HYtCLJY08cryhPqoTqfNTjIj5wSQRxoThr09pmSLqKauZG527ThhcTkWpsuj8plUllcbvQFwi58rMT/GCSFrFkNdTzUd31DiNpQn69AatK7E36D+Gvfz1xR0A1olpLshVauUr8tpvcm7uEabNWTdoHyD8r008RvKwpZ8q3uLipjL7nALhJgqKrge29A83u0k8cv9On74Hh1euUOHlk7q0OIhrcyt6MBgQcvtGc205zToLyvt9FXj0kqMNK6loQnuJvC+orx9WafvyPSdHz6qj3zsVv3Aj5zS93/0pL7vB4/r+3/whL73+4/ouz58kJV5QHe/u6fDt9UItq0q3dRE11n9YyVJVA8DdsO6Zmce1+lbLup9D+3qIz9Q6BMfC/r4x7w++iOlYdqPlQAAEABJREFUvveHdvWh71nTAw+s6vZT6zqwcF5J/bL6aa2DSysSbiKEVFVVqc1LixYA62DMgNIdJ7kkSTB+rZ2dbbxdW0vzi4C0jfIiSlezjXdamXrt0FAri01ZOw1qEZYE0x/etGbbrgDgFI9rXte2ceAg55wCOvIANnivAMA8ZTZummVKs0wBGRx1JfuxeeSKncA5pyRN5VkUBSC1v7Rz5caqLl253tDFSxd1/vwFXb9+TWtraxpPdvH2owbMxsMWkA++WaDCq3svddp5w9Nk7Ha62LyP9FER+RtZpUYX+yCO9Oc6WYaTcZyo4Apt6kpSiLQOUokODfAG5ODxzA2PqTzhYpxE1SyQejIUW5JCIaWVF2ywkRMz53CXKtA24QVCynVWAtm7h5obEMerZ3EOcqWjvVeuoCx6+YlKTV2h0tesTxu6lHnlqZwqlwKgoCoYeZWkhfMqkNJoWjmV5Nl9FX1QzdZVZ44tRSpZreNyrCFH0lGFMrVD/Y6q9rZcd6RkplDolfLdqerWSFw6KnQnUj5W4Yca+xHjRfIsMCc+kQlKGeN1eOppqIFbU99dU9/vUUfX1a6uq+fWKV9Tq1pXwiv02aynmq3UqcZoteSmcq5Uq51gyEwJFsU+8pjQDG6euMOBdX5uoFaWADQpcbVSKKhSZIHWLK/t4aa2dre57lrT6vqatgD+cDJSRTu5qBhrTYlxC8BYEeeWeE3nnFLGa2W5+t2+BoQl/VZbvWZhZCws5MlTTWk/4ZAaTbmSPA5il6358rVV3eC6rmQhzCyvaPHwYcK2W7Vw7JQ6iyu6sb2tZ198XpsbGyq51Yi8hBoXOyrriYKvlSROAmge5KS5lLHwTL5pvav+DOO3g7wpgzEr4grbAWpkiAC7YuHb4vSAJzB+bfrSVBFd1iy0SDvvPT33vjUYiOgg8ugAm4sOtSQNWdsI/0ifGlAikurSRLM2ThE7w1JGVRlVFjUUCU8iZQ6SrL1qLz9NgHFSqXY2VFRUrcIVqnxUicJtpU14Nhqr0BgDTlVq6mpNUUrBBErKp3C0lxgVBzCfwhjlyDtaevpI41hrxKQmjDMNsek7Jc/5TmXi94gtvSIfUVBFXeUTpMkhj1xiq5FCFeQnXSWsyKysAW3VUAcFdyqpy+QtzTB4Bnhmkp5m8wXtrO9ovLPD9hMBpJQwvw7AaeH5Ehfk5RpyyJmEoEGfMTB4VIU3wmVQPgEQGztbzavQ1y+c45Xvqq7zvAPgtvC4Vze3dHl9XeevXdHWeKQR49sWbCGB3TgUyGTxL2olvEiV55l63a4GvR4hy0Azg4HaeEeP3sYAcMLdcQMgSdvcVqzvDFXERDsYdY0XLa9euKwz5y7qtUtXVADy3uIS4deyenOz3KSs8fZym0PtpPHIJa94A3NJ4J0GL1StlHkm3qvTQoZ+h7ETABwBUKUGfAYy5s0D2tFNcgr8cehMfGwuzjmAGSHt6dDKIWE5YTlHaXTwxKbguCmJ4GeffBLo6BSpr8BIjZy1pVAk7xM4QCIfKavBWo1c1t7ITxIJPAin+g6iq1PzPMXY+zQhb8QFg/ZpgjBjVSphWiJ0zYQiGtojrxqFlTxPaGN/L2Kc1HjZWjvAe8zERq6GV8QIXhPm0hAy1Si70p4cUW9/HArM6pTVV8rj5XMMnY9L5dNKHVZrl4m0SfNyxDXerhzXSwc4uLZ9okGro17aBsiJDLh5kqqNOzIgB7Tr8ArixUeWSA5FTfHiJbtJyVu9Elk3x0NduH5V68Md+e6MFo4c18yBw3LEyyXbcdFua5Kl2sF9XALMVzY3NCqmmsDL/pLTECAWgB0VARanLE/UaqXqdjvqAOYulLGoxGdMW/N8Psk0qaI2uF/e4S3h9Z1Sr164oW889ZKefvmcvvrEC/ryN5/TI7yGfurlF1QnXqfuukM1gFjfJhxjJ4gsHrEL1OilJu/ZjICrOmmmFvzHvKWbGcwqAOqIx42md9ojhmwRGWBqAE0xRQ6SvPPyLIA0TW72k/bbGQ9rZOk+2fOfpP0604flbQxL30nWJyR7YzjnWE9IB9asjXOOaic/9aVKJhzlJWdEQ4BVQxVU4lmLm1QGQJVKJc8VmrA2+xR5ZhoyYgwGIwu/6JwqqGS8kkUwonKMNiy8mcBnSr8mhbd55cY7mzw8V+wxtSpaC34RhhJVQiwllGa1U15lSstEWZEohUHK9V1WpkorKbBrhKrQfKerpdl5RV4spMiSSHghrxaeMEuDghdePsphQLISBivwXCWLJLLymbXWNtd0dfWqbFFWgH9UJ3r+1fP60jee1Fcef07feOZFPcebqNevrGqVFwDD6LRFCLPBPfOE+Lhk3iVpwaJjNDEhxquVADoLWdp5S3YDkgPiBiDozgenwPPupOAt3lScM3WFV9E3eOW7NRXjlNrFA23zUmp9Z6JL19f16psXdfH6mgYLC8pYVAWv0lG7UDPjMUd2L95GYO0om3u7lasCsBGwI5Scc/I+yD41+rAUVTfJ3k9E9JpsrST1tDeiJ/OLOAED1z7R6M/9Rmqt7T54eXzra+VGTYHJgVxNXk5q8iaHmo+vAYoxEx4uxoCATg7gCM9Te5BA3p6NokpFyo30jnKr238OlHt4eaX8pvLRozA1nxrOkUA+UhaprWhbwa/ep6aVFJwXHWUy2IHLg9xGbonxkdbV8AwNSRM5h0UJeRwL0ihSZgawcYQX7HcyLc8vaZd4MfFOnjl7xkzYopKUZ/jDmbnbr0OqGsdVKgHANi/bQdZ21rSxu6mYZNri5Prsqxf1/OuX9TKvdc+vbessb6TO8pr30vpQ1+3/CTKJAG+iHa7qLL51SYLRc3mfKgmZXO2lWkqYWIJHy0Lg1iNtdgnbHWbx7n1CGp94bRCmjACyT9oyh1DJaQdEX+MAV0pKid/7s8usvZw3iOu6eGmDRbctzzbtfFSeBShRzq6T+YTFXaGDQimH5YS6Ak8/muyoBojOObgLXURFFnMEQO8k8YmqFMGCQ29GFMk5+jnL0e9mH3v68+id/N/ZLvKwPyZZWb5hzQPDyPJWhpSURHlxM2HAstVgtM+Y2m/51gj2LQV/oQcnB2je2RSdytaGeYYEcYyCSV3bD2L9iXFMJtHOOa/ms9esydpP5YCZc41aK5TaEDxwhBLlNlmbUz9v644Tp7XUY9uEB6ZkmXkAFWjmZOw9sjozHDEuKJZ9KrznLt50jFeNLuPt3Q29+vp5DWmTdDoKAMinqQoWy9buruS9uhzUMvNmeLhtFo7Fwgkg7tC+P+izA+Q0c41xgvfsBF6OwXwISuHVbbe0sjivpYU52QI8fmRZJ44d0vLCQEdW5nRwsa+V+a6OLC9pnpcZC4OeZnpt6md0YJnbIhZtyviJ88pCon63pRkWRK85A6RNmWdEI/tLOwFl2V8Aisgr4Ck+Dtr7Gihr7dkBxd2s36uz37db2tN/DDnn5Jz7U12sxDl+IbPfn2pAgXN7+iMrXxLcRrxCZBVagU0iAoK9/N5v80wZ09kreOcvzJxjwHeW3cxbsRN/yDi3lwb0YEDx8Hub6MAzv3xpwK99TXEV25ylJoORyWd1RiYPEYVw7IpsvZavqWA6chjQM6a1MRBWo4kOssUuzswpwxulGFksHGtDF75Onj6JC3jERINujzi1IwOfXXFFDE00osJWjc9FZK3F3pwWO7M6gpc/Or8i+z98vueue3U3L3Tu5EXOrbec0unTpzU/P68eYJvBu87zdq/VbkvIBoplc5N9eA7BKwXseZponjdxK0v2RrCv06eO647bTurEsQO6/65b9b733KPv/+4P6Ac+/F16z/336o5bTurwgUWdOnlU9919u24/fVJ3nr5NJ44c05GDh7TE+MsL85pjAfXbbeVpqpS5piygVpopC05NrMyz90Hf/oMm4x5ZPTnEN1sZWcl/PDnnUAPEuGS+hYFzlEN7Nv+Wqm95sHp/9XXJFfOqykR1HKqs2VbY8ks8Tc22W5OPdQJ2EnnSfXLyso+BwCOEc3uDWpnYquVK7VFBy/ImFXI3t3yxHemdH3RhXjr1yV44QZ3xRW83lUUBX5o1Xjd6JzEuRW99nXPMwWAs2W9dB4VponKr0vVzV3T+6ZfkODB1aZekXlNuVSrjhkwemQPkiNOzpJavh1z8D2X/u7GaW4Zer6eDB1d0+sQh3uOf1F28t7/t5JK+53136cMP3q4f/aH362Pf+5Dec+ch3XZ0RstziY4fmNXheQBM+DBIO3jNnmZ7LbUzrxZUcvU4mQ6RuZKQw+HN28EryxKlyLcw6GiWxbRx44ZGmzeUlNyuINdcUupgJ2o+G+vEfKJDA2m5W+jQnNfyXFAnK+gXNddPtLw0o8W5XD3eHLZSKU8Ch7lEZKHIPAvNzfY1GpVsPlEGJo9enXOyT81C37OBGjvUdd2ke3W17Nlor4+nu9F+3/qtthEmRtbW+hq99UwdDa3oW8i4GN99+pbKdzz4X/yFf6s/+L2v6tzrO1xBddRurajC68glqnBp8a3GxvKd9FbFt8lYrz1yzvrs5fcbviX8fgGpc46NqlnfzKem5O2vtd9/emfeypzbU5pzNo7knKUQKbZQitGM8/UrV/TGq6/q6qVLCnLqcJCyHcHqGJhvlItSoF+GJ7Qt/cjKIi96VgDuUZ08vKIjiwMtz3a0OGgBzrYODDIt26tfFmyXQ2RKXBl3NlTsbGqytS4BUE84cmhxUccOHsAjDrhG62iG7b3VSuS8U8XVoPi4aPMIyvOOsgSQeanbybVMSHH80AFFrty2eJGxe/26tkmHq6sKvDRIp2O1uVERtzD1cFcV14gph7ncSf12pn4rUzdvyTyv7TLBe/kAWeoYRJFFk8knqZxDGwDKrKCbH4qwRwSsFamaNrIPujJA7tuDblb6F6b9fvsd7Nlo//nbp0zqHRX77f3uZqHPf+Yx/eavfkVPPXZR66tSxZZq1zpcRyK8TWBvRe13egeft7L7GefeHsg5Jw8593aZ+DhnzxGl7BFFTTv0qcjKr6s/DeL9sfdT6yPYeO/k/Z5RnHNyzp4thTeedcpVW7/fU5fYNXIzENlh8oDR5BTLugFujd82vvTg2SlhN+gS1860UwDb09JsT8t4xXmA1+clQYYHdbsoaueGqs2rqjeuaXr9ksZXL2p07ZJ2rl1WxfVWC74Wt95y5LAOWigDn5leBjiDcm5FnHOyswbSMnWvmngoS1tNnVclBzi7WaoThw/p9pMntDI7o5xFURNnTzfWNbp+RTtXL2n78kXtXrumEQc9P5lohhcpC72u5rtd9fNUOQBNQlAiyXY7Z6nnh0xE30Z29dfooK4bG5guaCHnaIR0zjn07N56lpWhewpknxjp9xdAsnNOkXZG1s9oP2+pkZV9O/KM55xrqqzdPvlO0lPuOtq4OtUv/evP6ef/l9/U5fNDbWzUSrNZRA0cWiaq3K6qOEYAY7JPDb/mxzkvd5NkA0E2SOVniv4AABAASURBVLNamxZ/4od6qzNqamAZvcPsqI+8lVv/pu7mT/0ORVkdj+gS08RAGuTktf/x0cvzYiQNTnkrah4PWuMtEw46NFSmQCxIX8aKVaTIySOTeaw2bfpZW91WSwvEkQeIT5c5PC1wOBrkiTqEHPXuSLs31rR28bJWz1/TOne321fWVW+N1WbskysHdduxo7r1xIIOH2hrgW1+gNfOM6eQeCUGLJ+qxFOMub8dc9sw4gVGST5JWhKOxN6YxTjFM9c6dWJF777ndr3rjnt165GTWuzOyWTsZS0N8N7HDixRDtiPH9fxgwc1j6x95O+lbVmIZl7YeKJgFq/4BMkHFk6tgnBpd7itaXOH7eS8o95I1Efye98awL+TgveN3qzWOfJur489/3lkTsc5J+f26J1tza41C+mdZX9uHh4WCqqdZs1EW2lPr5+5qn/zL35fjz/8ql556Sq7VKLgeW1LfCnHpAzIXGdFsb3A3aZoZHVGFolQ3Hyt3AjkN8/v/IHVW48mOItz7xmhjI9YPlawV9dwaYrs2SZpqdWraewlQdaX3N7XywGmSIyQAJz55YH6ADnDmwa261aeKyW17iybvS48BDxW8KHxWPwqMKGcdgboOeLTg7wVO0pocPupk7rtlhO6DQ956/Gj5I/r3jtOA7S79f4HHuBwd5tOHj2ixdk2h8RMnZZTYlcyyGODmSGbcVgwthjLopLdIZfsDntz8WJomtayhZglTgeW5nTn7af07vvu1kMP3Kf3Pvguvfc99+u9D92ve+66XaeR5/DKsmZ7PfXZedpJ1sgvbGdnm4pDKThs9FgClMqUjs4co1QAua7x/s2zQxMU8uXRfiH7mh3eJsvt1UuWGuk/8HHO0cLR3pHqrVT/Fz/GxVtcGAsOXLFQt52p35nR6qVan//9x/Qr/+ozeuRrL+vyhbHKSV9yHY5CThWrrpTEmY88KZzQz14eixi8S0XZBb8ZwgzmnAPLsSG6Irx/iyTHH35p4xsvYHkv+0T4GWjfih1pE1G+kdUbOUd/Z7lvpRrA1PCLAGCOA84CB61WL1WSBvX7AyV4Q1g1nczL2zj2YLztueQ6ouYNl8PyLeY808q1NNPX0aVFnT62ovtuP6mH7r9D3/HQXXr/++4BTHfqvntO6eSxg1qY7TbgbWcJIJRSL5kedPPjnJcPQQEyMNSMYVU2tskUvJdQHlNoFpThP6Ns0PE6dHCgUycPMM6yjhxe0IHlgWb7bbXzhNDBq52FJubPQyoRmpl3L6a17K94Vnh+A2sTsjFQCB49JI1dSkIV8akBOJYiJznnhCAQv7Rv6hDYORYZ7azCI5elf1GKN20a4fcn+zjn9K38bHz9uR9vSoqswGDNqgqv3NKgvaRWMq+rFyb6xX/2af2rf/FbevyR1/TGaxt45lyjUa6yztmZPMB1KhDGAGtURJTFc8EEKwQSHtK5gGCJgkuVEI8Gn1Ia5GTk5a0eCjepefZBokWa5LKPc44E7Qn1wl+MHmP1VhmZb/maBzYQV7TxgHh2qa+D3LV2iW3TPFOCdw0AyDGGIGNpSrUtvCRungLeyKtsA3FNLO2YTztN1CFGNcpDBCxOM51Mg37OokjV6SRqA7IE0QOoi8S0Dn0YRZMXZTvnAIxkhsrSVM2HadnYYFYmk5U5gEFTRcatkUcGcuzkfQlQJXtR0e2k6rQTBQ6WnpsNz1xlbZhMkJf1m06mmnDHbXfV5ukLeJUAO8o+nh+nJA1yPqiibq+c4rcy5P/U98+t/FOt/68W2Cg18/kP9fchBJSQMGGnoBRzVih4k9xUC2xLR+aP6cKZUr/wjz+nf/XzX9Lv/Opj+vqXXyPU2NSNa07jYVdV0VOsuoplR6ognutRW8VWqu1Vr+tXal07X+rquYkuvjps6Pyru7rwyrbOn9mCLN3U+ZdXde7FG7p4Zk3nzpCHrp0bqhililVOeGCUISNKx3BRQ7CMvADFAxIHwHXz48l7rvHqUGtk7TqVjtx5UnOLKzLvXLBgPcZka1GzpRBX12igiU/Z2sfTqolXCaPl7B156XiumvvUOC3JRxWAYwpVUI2nq4mtiyKiy6iK5ylv2ew/uV/f3NH61lCWnxD7FvA30CZJqoZYGL4VxApX4CaBGQHmlJidMsA74bC2w63D1ta2tjdH8JkA7qCag2DiEjkj5HecAXzlJGSdjitNkIGhaFcLXDc0IeaeVgkOOkOfGeM7tdpBedrWCNmCZ0xXS0b69h/nHLxoQ3W8SSR/6msL1TnkebuGfrEhKzId1PUeH3s2emeZ9TQeVv5nkfXnfQNi2AwxqENhQU6JvBIHke+2OrztmdHS/IKuX97Wlz77uP7NP/9d/cL/+in9/D/+tP7lP/mM/s0vfF6//Itf0S//y6/o3/7Cl/SL//vn9M//t8/pn/3jP9S/+Cd/oH/1Tz+tX/rFz+o3/92X9Rv//ovQF/SbpL/1y1/Rb/7Sl/Xr//aL+rV/80X96r/5gn4F+tV//UX91i99Vb//G9/Up37t6/q9X39Uf/Spp/XE1y/pjRd3NNpoabLdVe6XFDFkxIA1xjMQVYCzriNGqlUB5BLvZK+2yzBWazbVwqEZJWy7ZVXQt1aMtZxzqtFBhUJryA46RVFofwsu2YINlMW4VDmqVPLauRqzCwAWlWpAHklLykqAO51ONOZKbH19Q1eu3NDlS9e0CZCNt3NOZhjnAmmqNGnJsXjs7y+UbOcmf2KxrE8pT5CP5UhsP+L19dWr13WZq8KNjQ3t7uxqDOimADXWXjI3vm9KbDkajagfqyxKeETZ2JE5GlnexqmZe8IuNTPTU5YH5HFNW2ujm5+9vMHpZsGfSJxzyPknCv+Cj865puXeGE32rR8r26e3CsnslzEVnva+PgSERwzQLEeNJ8+uJ1uIDgDEekt5NlKnW2l5bk5z3QOa7RzSzmrQ2Rd29OhXzuvrn39dX/6DV/Ql6BtffFPPPXZdLz+1qjdf3tWF18a69EaBJ45au+x142JNzC1tXPVauxS0ejFQ5imDyK9fTrRxNdUqbbdu5Lp2QXrluU09/vWL+sxvP6FP/frX9e9/8VP63O9/U8889hpAq/CKBkYzNrbEkLYFVTECYoGxqNJVmrqhOLeqv9hRq53bLBsN0FzOoUza1/vEIrBy1oMaMoBy4KomlQoDMnSTOR43IkMJsEtNuF0wMq+5vr6uG7ykWOUGo2IRdDt9dTkY2t9US9MUwCSMG5pUcpribTc3N7XKNVnN+hDAjgDTK0H/bbVbXY1ZIGffPKvz588D5ssy3jvbu5oA5gnx+4TbhQLQ2i2DgbRkURTQ24aPgDkyp0qROYpJOozdRh8+iA/1VkjOOcev6ZNGTe7P+In/gfo/o9s7i02+dz5b3sqMdFMOKzOy0Zrym3JaGU7BKwDkRhYM5dh/CPeUmAJriTkq4O0825CvpuqmpRa7QQe56D+60NUJDkyH5/paGnS1MtPVMul8O9ViL9cMaS9zaodaaaiUcwPfaXeUcRsSvCdkicTeXr08a9Lc2tA285XSpEbRYwU3xYwl8lRyGGS0PmJBDPXY19/Aa39Vv/hPPq8v/eGrOsdC2dnK0HpLkcUnDqqxQUMg0EgBcdb8neYpb7zSPFHOIY3JK3VeWFamLKYs000k05B4jCwEkGwAGXOCH5dTGU0AnZWZx54Cavs3JUak29sjbW0Otbaxoxvr25rgRWeXVjQzu6A8tBWqTHGS4L0TtXymXqutajyR8OKphSPcAdv/T8QhQzlxYkOQdym66xJ7z+NZgy6cvwGAd7SBLtZWh9remqoc1s2CGhMDD8cjjQG1/cWjCaC2fx7AgG2gdjZBAGyxfsl8aqbf7rCws1yOV/xBtEAnOHPUUsthJweeHWUSGf3FPs59+7amc8Obc07O7ZGV7XN1bq/MOUu9+N2valLflFOKXRz6sntvb6iONjGaUK9mhTIDx7M3QpneQEwHAxEmkGfyGdAIbMkpW1IWo1KeE/IBg3uUYeSodwDJAypLxeHDVoX3Tia4ZwCyMtBF2kmVBB8rd6SOflZnqYN3YhWkFXFnwLDjYdRrZ67rs595RP/in/2Kfv1XPq8v/OHTGm33FDSj4FoKni1ZUTXzqOtakf5ZmsrCpEAZIsg5m62ok2ry5sX3r6BKZLD4uSEWkQGhIJ0AYvOelg4Bzs5wpM2tLa1tbmh1fVOrm9vaHU8VkkQJ4YFzQRWOYIo3j1x5WX4CeLfsb6gNhwxcy/Onhvd4PNR4NAawFSAuVdeSzSPjTjjlTniD2Pjy1RuAeJMwZUsWKw+HY42HU03w1lMckYHWyOQdMs6I8vG01KSsVKDrynRCWkPtTls5IE5CIscfNcQvunDa/0QyRiR8LRexO9m9L20t45yTc3skZyU3yfJG+4+02e/v3F6Fc07OvU1yphazWcQ2NuJeZ+ec/E1yFHubpMVjBqq6jqqYVH1TOAcXHKOCNUSRHk8doLR2yohDUzCX2DNgaPGcy8vqErxPYnmUkpIm1Bsf0RbdyT77E3gr7yTnvJBNJkugj4esn+UT5xVEI+QInnZQp91VO1+kvKvN9VLf+Mpr+u1fe1S/+m+/ouefvqSqTOScY8gIECrmVsvmmrgAiNtK4OnkFEKQSCMtCa1ZSlElYC8A8NRARYw7gQq2awPtZDzWBGCMScfEnjujXW3xyndjd1sbWzvaYIvf2hlqByDWIND67uzuaHd3LAOb/Ss/u7tDbXNY2yC+HbIACjxnZMwKkI14tpBkCLhtjP34FjMoydvaZuy17R1dv7EqC1s2CUO2t4fa3RnBf6LxqOAGaSTra0CeEM5M0L1RAX+bGyZknpIPibI0l30SrlVQl2XlnGvIHiJ4MLL8O+mdZbSmPXZ5R7+9Mtd0cbr5h/qmgB/nnGQkkbiG9Kc+sQHwO8eyJs45GU7Ep/HEJnyCxzCFR4AsQCgAFEkjjaOjJV/YAQb7jQqUJz6QBjWAJZ+HlLyjZSWfOAaRzPNG2kYrltTE2rUU8fYRNRpZoffU3WyD1ApywF9yKNCRFxYs6bPDm7KrN3a0vjHVuMC7uai0lRFv9jU/t6DBYFGPPPyS/vAPHtdLL9wAuJmMkc0rAijbQg28bW4B8ixT6hOBWDnnIM8we1TL8QarYoyy+e/dpgBhOo2URU0mNW+5osy7beEBtwDtNqBtCLCu4403t7doN9EQsG5ubOrG9VXdIN69sbaua8TJ6xvbWl3dagA3nhQAftLQEDCPiHFHwwkedpf+Y62tbcj+A1AD67SYIqMagG4Teqzh9Tc2trSOR99mrNEuehkWgLi6SaVKu2lh92I9inOgavFhvvzyrTnUeSio8W7MG5Wid8lT69G7Pb8TRJY3ovrP/VobI1j+qXbOOQlyjlRvfxiumZ+lVurcO+otGqjjzXtzUp4bGdM0hZcHnLX1MfyQB2QAWHINQ8HIBZqDNAOjeepImTwD8LWetu1Gnq1dBKkuwIO/gvBFAAAQAElEQVQ0ogFHPx+CrM5ACadGEDXqrBmzkhgJvDJ2hKyMadgXorJpaZ5xjCW2ALL9k1KXrqzJ/l3dDU7+RDBKEq8kOB08cEDn3tzUU0+f03AMA4eQfMXHlGpgDpQlacJCQxom4OSRwAN6x3YbNbWtn9BoysKxLXgCEKYgoMRVV5ABbYcbg01AvG2EF9zc2gVM29oEXBPz3Oxq5plXuaW4fOWaXn3jTb34yuu6cmNda8TM28TPa4DPwoN1C0WgdUKFHfgN4T3Co66ubenipau6ePmqrl6/rvXtDeQrWf4VMpbMb6Tt3V1t7GxpkxuLLRbTDrIYj93RRLvGZ2esCQujIMwomE8BEEzXUcwalIakVgglJkDvLHRTFWbDRq4Bs9O3fkyHGO1bC/+cJ8c4f7LaOcd4cY/eUUmJolXdJOfI3Kw37JhcRoiNbBESlqNBVVXEXgW5t78eQAaAmyQBQzs55+UcoGb2jceGk6fOQUQSqqkrMVqkj7xv+FmoUqMw51zD2J6dcw1IraBGYUaWbxRDxjNuVOTGoWza0ZzSmpKqAekMh8dDR5bUH+QqOWhurE55o7ityxcBz8ZE7PgKvo2OvVavr6kAeDEC0CgAWjdzyPDAWZ4jZlANd3vzWAfHLUZUxcKz7XZCPN/893GcrCacAcYc6EZGgHObg9OQeHebbX8L77cJcLYJK5pnygz0Pmsp+hRvHYmRh7p4ZVVvXrim189e0KOPP6szr7+hHa7hNvDYNzbWdR3vfd1uNDbXZTzX8e6Xrl2X/dO5r7x+TpevrmqdRVKjiYSDsMW1U8KdAh1OWMEj5Nohlt4mtNnc2dYOMm4TjmyPhhqb/MVk77/3Y17mDKxPpVI9DuhFuQvXiTy2M0+PSpqv2cQ51+jMOdeU2Y/3Xvtkbazs25FzrulrdfvtLW9UEzpRadmGjM8eFjBUU/L2T9PX+bcLyFXgsMR6tZN8hRKss6PCiKQBj8WORrRVRBiPkZ2jBV8bxpRZGROWRKRMgA/0qPG2zgoifGgBfxAlWSeYRYS36tDws9H2KFK3l7O+NOe5wusWoLICrFU1UVGM5XwtT6C8vDKrAwfmNTsz38R0E24Grl/b1PWrm7p8+YaWFud1x123EmYAprjHuRExBG4mUmVZkCmxphCM74nH7968okoWpOmlBCDNDQTb/JgD3JA4eBfAbhlA2BF2AK2FOJuAbgcPiqNTxt16SHP5JFfI2qoU8J4YIWRyvFRIWi3tEC6cu3ARTznWkEPiLqDbgecW3nSN8OAqC/CFl17Bqw+RKiGkkYxnp99Xi4NY7RwyRsKDSgVOaIKuJoQaI3iZjHYwNLnLknpAPKV+SmptS2xii6DGflkmecCchMgLj1TB+ca7ic/bNuHhP/B1zjUtvl0f5/bqmgb8OOfkfdC3luodHzOY0dtF1tbISpqUH3NAJdrxFaCyCvJ7wtO3drFRjHmkEs9U06GkkaXW0UBbcdNQc40lTBQhM7h5dEu997QWIKZ1HRWxbETRNQqteAUWUZrga+2MbOI1oInI4hyD0dsB4oiyHYNVN4EkMXEXJHtbV+9yqJtqacFpeSnXzFyull2bubZmBrP60Ifv1Qc/fBIQbUl4LOecPH0dqnNZqdJPtQ0YJ4xBdCCbm/hExiVpvhbkVMhdcU1V3ATxiEOV0ZC+IzzpmEW2exPYNbwzbg9a7b5SwLoH4o7avRnNzC9qMDcPzWh2cVadmb4E0Ld4eTLhTRsbhgi1NUZX9obvBiFHrz/DjjOjkKZKuT3odLvwbSnPu4AgRYuemL3WDjH12ORDlgkeeQzZ28KC24hGbsrH7ChT9FjCv+SQJxdlDmE63SVmniqNGVeAmWr44JfkzG7owvRh1Cjk2/w455pS50iNmifJOZ6lJnVuLy8+Zm/neIa3c66pp7j5OnBDEfl4k+rGLohKaCM5aS+9WW02G5kWondAMDaNS9EpiGejWiWgqpmMc47uknOuoT85KU+5WAVWXgOKGkA65+V9kH2sLFIvB18UWUHWVhQ45+Sck+TknJd9nCMviJSEeC7q6pUtDkfb2uBeNMRc4lCXuEQeMOZtr5nZthYX+5qb62gwmyvPouZnOsrw2g4Qexg1MjCAeaTd6VgT21pNFsq+5YuCRXvTx4R683ATvJjRqAHEFPDs0S7b9cb2pkrmHbJU5mUdHjdCPknl80Qhz9Tu9zSY3wOv5VMOo5H5GbjM++7gxXe4zdjCu0/xmlm7pe5goFaXObTbTX8DcmZg5l43yzLMV6sJDZBtyHymyDpl0dkusssCGxqY4TVhnhNCIfPCE9ranCx8GuG1zW7mtW2+ZpOS9uLjARSJrEzoQt/m45yXgyQn+9ivc/ZrT39xcs7JuT36dr3MbiZHTWUFoktFFaQjdo9NV8qP2aLHTNDiPYJOYAyz4PeADIArAGkgpH8zkKUNYWhjbHnnnDyTDsFS0c4rBN+UyYkPYsArQs41BVx1VY2nfidvq4osHGtHDxTYdFWatGGTaWtjxIl+R5fPX9f25kSj3YI4t2BKpRxv5bKWFHgZszu8oWefeU5f+dyj2lqtlfqe9le57TxpO1On11YL8sEziIPsu5c2Cx0lWVsDxARgTDBuA4By2gDYADEC0OaFXZI0YMu7beWAL+Hmw/kgFxJCi1whS5TkaVPXoj6kQeIsYU6iWQTEsGs3r+Z2OYyZkRJ2FaFPx2E1A/A9Xg3n3ZYyFkQLUOeEJC4ExoDgNQXAFhcbqM0xRaZi/C1sKNDpHlUAP8rKJ3jcTa4E0yxXgf1pLh+CRMaea7QqPqYLKyPbfJ2jQZOTLLtHb5fpP+JjNm6aW3djZJhqCt7+sSoDgrW1OTVARrYCpO6wOHfQjz9yckGDJYyMx6gwxoitpgRsFb66joAZD2NxoYtRzjt5Ojk52AjeUc3HYRO7UkMHgTTxXvYnRSlUNU32f7wZ1/mmr3Nv1wbayvgyjgX9JjCPcsFjuETLK3M6cHhBc/N9Bs60zoHu2pUhMWPFK1vHeKkCfM0zB+Lm1Wu7+vKXXtI3vvyKtjeinAsYcKqKNsoKvFxQmpRygh3zlAI5D/HshKGjWCGNnCWefIoHqwFzXdWysKjgys0AV9O3jWc0UGV5Dmgz+TTKuUJp6pTmUsquEJKK2D1qANDt7yanIaGNk/OeMRgqSrVziujBpYl8QylzD5qd6xJWtPEx1COh9QnYKnivhPaJD9QlgLHQBO/b6A69RaxU3QRwRb50sZlXLYcTEbvbNQV2j7IeK+sE2YLxPFcSskiVlyILyfhQJOdcQ5b/kxQjE6DQuT+7DdXN1/jVhJN2c2VphX5r8YeyBmewcpCFNQH8eSc1xFwoFjed2sUDb9LnjY1S/qf/q7+iv/nTH9Vf+1vfp/vfd0yn7pxXe1DJ5UNNtYXhCw4eQ7hE2YTQGqmYjJrPvvAN8G5OxMrM4OhNjj/W0MqMzPO+k6zOYwzP5C3vnCNxcoDNeScfgiKgTHKvdi/VYK4NmOc1mG3Js2BuXN/WtasbhBpb3LlOAUqmLOkq+AF3qakef/wlvfLKeQwc5eDnCC8is9rcWtN4MsSYmDdiLEiN9clLqCeqdtorCl6i714TyhU56ReaEit7wJbhNV0aZF57DIgmkxEcohK6IaI87T0GSJ1XJ8s0T5jQt9fvALGNJ+ySH/T66nd76nW6yJ/KQN5lcczNzmoeypOgioU04gA4YQeo2CHlnBqRkS0wfvReBR55Apns+xSpb4R5xzym8FhbvYEOxvLwtoUYqTce1s/AzyRYYFHNvO3HCr6FHE9GJHydezvP47f9Ggb2WO39vt3oTz7v1TQcwZVJYXJNQfaWr7SOVi/s1PrqC+fl08GGDt/q9a4PLOnH//MP6m/93Ef01/7mD+p7P/JuvfdDt+nE6aPKuqmGxa6m3BKUGCOasBhkb5i9X+ecvMdq2vuYkkuULqTYEw8xEMajUGsXgm/CiQrvZnFYSeqck3N7PKKNQ0err1SpjGVDtS+kdKT+QqLZxQ4GXlJZeF27vsULAa6nNneJob2qKlfkkDeeBl4ubOM9Gc/GAMRS1OtvvCYbNyITguwJ/Sd+TWnmjeqAXIC1RvYaGSv6FxxsDRgp23r0HtliE2ZssUVPOUTV8KUX/t3xxtPJR55uliU+UQev3c3bMuq1O2oD7jYxdMsozdRrtWX/vMAiAE59UMX2P+VQaTIbACeTKWPWLHAncy4mg6U1MkZklKUNeZmHdSyYiM5LZBCfAE97ezjhUGo6yBi/dlLt96jEA9JsD8RNH4xhBX8GOUfnP6PuncU2ltE7y/5DeWtv+vz/k/ZnwZok150n9j/usXzb3W/ue1Vl7YUqrAWAAAgSJEESJIc97Oawmz0ttY1GNjIbm9GLlhfpSS960qNMDyOTzGSSyUwtacZ6huqVa5MACRA7UKi9Miv3zLvf+20R7vqduPdmZS0A0TORcT738OX48XP+fvyER1bWxJJ23AEVWe/sTfWXr97U9+6NFZKmSvkAmOyotU0Nl+Z69qXT+vXf+Yx+9/e/dES/pKsfu6BiKN3f2oJNrVY1nqpUBnTAs5PDfJ6EI+6FM0rwwc1MIUYpBKFySUYWTZGambjll7cXfXw7EeEMpunq9jkF2Nja1x7xb2oLhVjLQlbJll3XDV6t1Km1nk7xMmettHl/QuzcaG83E2YUALWvmze35Fv/YHFBoq+PF2KU2O5bFmZAcOwrY1Ze5+Sy+3REaUD2CAgMb5dM8tOMjELLmpAADc78f4TC8daUDyQ4ZxdfiTm47eccOxz4xwcW1/bGnjbvbWmTM98pZRVg7pelHLxVjhy6ZPk3h8oKVaEUrDXjC9we89/dmWh3Zyp/F7hzh48lm3zg2DnAk7ZEPRDatWAqq4qQplYRC5nPkQUYKDMzCfmEfcTENh7c5mRnUXUvKhRBdFBAN9mVGCWfn+iT6UZznsUIWQ4mHV2djnySx8+HLUQrShLdu57ds5cdk9vYjhibN6H18d3VoTt7SMaYiA6XA7C6J9O7OzN98/W7+i4v+7fRX1Au6B9ZcSRq1bRjtqRdvMqminqik+ejPveLz+g/+idfA9hf0ue+9BJHU/c14aisRUngBtFNhzJlPGCjhMdzbmZBgRVvIUiuEEnuSXzyPCrSv8DzVMRhhQsT4lF7NAdXmmvCtneH89/btzYB44Y27u/L2lJyF+kKyPtswaa1lR5GWdISQPXz1jv37ur+gw1tceb6Nh8Ybt+9rQNOElyO4eJIo+UF3du6rQdb97V/sCffqg2D+5jHlFhUmR3BzBQwdATIsSwU2X4Hgx5n0ANZkA4O9uV/d/j6tVt6i7F++KPX9PYb7+qtN67rnbdu6Nrbt3Tzndu6zceOuzfuagMQP7h9T5t375O/r627G9oF3Ft8ENm6fV879zZ5Id3UvXdv0++W3n3nlq6/fVtvvvauvvmN7+lbf/MD/ehHb2qDr3n7nCu7Tn3HKpCvCfHSFgAAEABJREFU3+9rABmAlhOy+pxbwDvjBCSzyirK+8z16sVzqphfJalUUGWmQplcoiTr0KZ6L6U0iXJSv2nurD37CHVG6Vq1qQVXjpDDMjjR7jgvmQ4vT4+JjuqA7IsDIPsL6TRI27jOLUVdA8B/+aMb+tb1+9quB9orxWLHUImJuMFcEZ5mGJgMfi1HGbua5C31FkXMfEm/+48+r3/4T39Vl59c08YOhtjdU8ZrJGbkHiqhIAtBTi50houLmhkjO1+TAvUF4K3rusubBRUYIFSosGDcoO5qka3PtnpidVV93uqnxJsPHmzp9q1tOR5D7ivQN4QoMynGmYYL0sp6pdFi0DJnx08/e1kvfvxpra2v08a6RTTjRWbl5IIuXDmj/cm+Nvlq5i89x7KKKyCjMReXwceokLcrY6CKBbe4uKRltvoFPj7AWK63IcdhS4uramaFbry7oddfvaF33rihjdvb2rq/p93NHfm/RjTmK98B3nWPeH7v7o72WKR7nAvP+BQ93z1QszeGJpqSP9gea39rons3NnX7xgNtb05UFiOdOnlBJ0+c1IC42SwoIGtZlJyV93gZrGQVsESfchDLNOnCBmlQVoocrU02NzRjVy3HjUap1AiAVMlUp6A6BxUW5NfxnD1/TL5r+nyP6bj80dR4iDgpC4d83PZOFH/o9h3nIaHfcDS2L6JpyNriJXmzkN4aB/0ZIcQ37+zrRj3UzdjKffDRCAyJ4KBRjrnM2yLLQcIbGm+BbTpgy9pVrA40JNz44lee01d/+2X9xm99UeunFwkxNjVlhZcVygtZFk0BQZx8VbEc5Xw9TayubjIMGSx27ejB0BRw7pfYpltDOPmV5ToYLfS0sryg0ydXtYwXPTiY6Y5/mWNbnbZZyYJCWUOSbKJe1QpHSSp96uMv6nOfeVnrK+vYs1Ao5koaq6xN5y6d1cqJNc2QacapQ6uAmFA2zG7yK5jJzCS/SQtA0WNBLSHHMsdeK8tLWltd0erqkk6dXtP5c6f01JO8S1y8pEvnL+ncqXM6vX5Kp9dOa335hE6tnNBCf4TnKzQbzwD3tu7jge9cv6M7797BK2/pAOA2B40CH0H6fDQZ0v782Qt66upT+vxnP6tf8n++6hMvcVIzUn9Qq+YIrgacNU6hrCrmyDwJfRQQOoiddc68smpA3YuFNJlr68a7evDOW5rcv6cB3mfYRNXzrGGsVAHoAKDZmOVX5icxd0/Jwgtzwjp3ucOSLu9OikczKp3I+21mMjMdLwiyAiZybDh5HjFlEmU4MQkbIbdl7eapDopSb6OTP/vxO/oWL/HXYq1d5pJweKIjNz08h+DqyBCtodApKaZCBUYNfJ2zNMPjjJXivq5yivG13/2kfuXXPw0QavmnTvdaVjqgChnG9pUIM/nKRR4EFJTlVzIEbaWWxdMg/hwgNQCSjgqxRH8G0ZaOOc/wPo1GPdOJ1ZHWTywp9kpt7k10C2+2uTfTHNVb7MOaKfHSVbP9Fzz9+b/9c736w9fUjrOMuQRATDyCWK2K0rS0tqopY09nrVqESiysjDyGXMGYS4xy5VOkGE1lWaiqCtX07VVRg36p9dU1LS4M1WNh1HUC1JWefPKinnnqMV26eLarX1la0UnAfOHCZT124XHKr+jylcd04dIlnT1/XucvXNKVK0/o2ec+ppde+IQ++fHP6LlnXqDsii5cOKv19RWdPrWuq0+c17PsLhfOr/BpfUGjhUo95OlzytHv9RSLqJZdL7neoBgMQGRVlPdCoUFRaaBC/Sarx8vh7P5dHdy8qbuvvKmGHaN3kDTKJW0qbC85yPghI2UdkXlQAcHf0ZgZQVDuWkhm1pG4yMmLO8flzxYUnMh34IVpIG8Q2c7mc/IHFO7wtIP872zP9PVXbut7vNvcYQ7TOqvhhKJjnCSa0uPodiHM7KEAXox9lVhhLkRyIwO06XRfKWwrDLb1mS9d1d//R1/V2pllvXn9XVmopBAhlBfM5Zf/JBSbIefp5B55ipD+5WVGg11ANGkHnIJUeMYhQpaa8bKjsi8EUgiBxeDTbLS4XOL1lqBVzQHb1u5UW7sTHIwpFGyMxVBF0Zep0MaDTWLI7+qvv/597e8kdL6gYD3mRG0h9RdqGS+JqWiVI6tKop9J/husG9fM/Im8KQKGoigBdJAZ5Sb1ykrDXl9BUsQyg2HUyZPLOn1mVassuIrnxmbaG+9pg218a39b8zRnQUStn1jV5csX9NzzT+uFF5/Tk089rhOnllX3fL4zwp8JR3mT7u+NVCySwSiqKFtVGPI0IdL68ipnzyPa91S5Fw6BPg0azcgbFJCxF6J6FtUPhQo+UR/cu6MeJ0eL2HUFbz+5vqNb331Fr/7pX+qdr39bxd19rRKILsyC+nOpalrVHNtFd2RqmOXhbWaHGUbzjNmhvTN8vcbBauY5dbo6aqaPurxPBh8NNA5JO9jiPjvytT3pz374jr55c1d3iloHdSn52y91h3yywmHm6DcfpmbWZTLC6H2EkNnrkmZpR3N7IKt39fSL5/UrX/2Crly9yEvfRLMWMMRwuDa9udMR74AynW+DUvz//3GAMrcx7h7f8Df2H2hM6DKzqTb29nVve1c3729pAsDRo3S0QJrEsUqca3FpoBMnzqg/WGDLlPYO5sS4gDHUCmw57tEXF1cA8p7+5q9/wIvWHZVxSWUxlPnULUnFXLmYquxLdKFfkAEEn7a4zEw0PiJTsKBAvVmQ7zD+8YMWqmJUzVY9qCstLPTlgKvYOaphocFi1VHZj5qxq8zaqabzscbE407T2VhNO1PTTLW9s6kHG/d05+4NbW7f097etlrqeoNSw1GlQNzvp0l1TxoO+gB4qCFHdHVZya8W3TeQ5zs5kbVURLZSdTBNNu/r/ptvKXDqMcBMw5m0MMuKD6TtH091/Rvv6Hv/v6/r3jd/rN7Nba2MTUt84q85ZSmTZB0SM6kOr+yJ+c9DOnzit9OdyZDBzPReJ33ocn27w5xZq32OU/ei6frBVF9/7bZ+cH+s28VQu7yLJLcZbYQD7JgwfnBAHZOZyfMpJTl5vmt49GPAMtDZ+WROCNp5ocSART3WZ37xin7/P/4V9RcDBmpkDjiLcsxn5U7+gCf3hZyIwTKKjWFJu+NWWxjz/NUVffX3ntc//c9/Rf/Jf/lV/X14vfTZJxQHprv7Y13jxWhnUmraDNXgPRI7gggbFoaV1tcX+aJVKoWorX34HbSaIHMuMtIm9QaL9Kv1o5+wZc6zQhEUKhNsFMNU587QfyGqNwpKWMo3AFnsdAGbLnV9hEC/CMixRwsAWIdEJofPVGlxONTKaFHDqq/K4zWbS6FR6GUVC6YaMNd8sOFIAFlbtNki15SFt69twLoJbexsaIdFvc9L7JwWoQqAt2bB1qpYFAkPbqlVD69aolUPE6q6UEVoI95lGnTSvVOYJEDruk8pqi6CbL6jjRuvKu1vES4IDytFbF2OpQE03JOKW0m733ugN/71j/XGn35LW4Co2AHIaaRBqlWitAI7hiRlUOf8zUx+ZZDY5Y6ej8sS8pqZzIIXPSQjZ2ZdtNIw16m1OrADKOnOTqlv/nhb37+1rzvo8qA3ZqdsJBMDRwheyK42iRyFP/edH7Y0fy2E5hzCpzxRqHZ1+YlVfe13vqDVUyPe+DeUzacYGCfJJ+id57jUloGFNBubt9UftvrVX/+Efv8Pv6r/8A++ok994aqeevGkfvP3PqP/7H/+D/S//N/+j/Tl3/iYHnt2TRO7qwe71zkSm7K9Noqs1hjnGo1qLS0ta7CwIGO17vFRYDxrdDBthWAYeKRoS7zZZ23cm8mPm6q6VsLoiysjnb14Qn3AlfmQkotWOTBPeOunXNTqeB7ZDZmTqrpCjiGnBUNVyIBtmHNi7q0UTCEGxUqKPVM1iIr9ICM8mDPmBP3tNfvane5qj49KU86drUgqe1F9wp3+Qk9Fr0Cf8FKGXeheUouikFOMUWJAsKVkGRKtKEI2pqM+8pXzqRqOE6fbm6qorZhE0ZjKRirwxPWBtLgtreCRT96X6tcbNT/Z0rf+2V/qlT/5urY4Hkw4nIjNTQZzyRP93Bd9PtgWmb3IHZ3LPkeumfV0dyfpr7/7tv7m+9d0jfPwbRxWLqLeG++IF3Ogi4KOLrOjCpKAWzkmrzYzHT976n2lAk0VCvBu8z4hBFt1b1ef/tyT+sVf/ozqYaEpripE2ngjeIgrkGZWrFNRz3TpsRX90q++qDOXSh20t3XQ3FIqNnWQXlOub+jM5YxX/oL+0//id/SP/5Ov6Au//KyWltc6EGdAGOIMQE1kjNHjk+1waZGx+xqMFqRQa3t3pq3dsfzv/G5ubBGTbsqP6irixzlf1qbzAzaHqaxqFQFVNai6qQVe3ApkNzPAyIy5Eb/Lu1du8S4JcDiIauLhhYVFLSwsqNerVZbwoHECRGb0x2MALeXYKoAeIwYPNQx7SeVCgCLvF5J4DgOpHAQV7EAV8W+PBRrxxjniCCyxcAvVLMAY40MAm5kMm+VgHYCTJAeGYfyCDxx9dstqOtHuzetqeUli3atvDAcqynlQOZEiXtgBjQgaNtJylqpNacQL8ZvfuqG//Jd/pr3724qhlF8+vlnw7N9JvtCPG5mZzA7puMy98BxbJuTf2s/6ziu39JNr2zpoR9raPlDrzkiH4x73eZii204Ko8SdjxN66gwleakpoBwzz+vhFUMQ4ymImWIoobWcTJmtM5cHeunlK/qH//g3NFwq9GBrS9kKFYDGvcQcALdprkBsOCQUqAELTkZnTqxSBj/2aWIciUkZb6CGpyrrA62dSnr5S4/pt//By/qf/Rdf0+d+4TFA09AsacInyOBnnb2oEysDLROTjggNfotd4cu/9rSe+8SSzl8u9cRTa7p4eZ0oZKySCfh/hR1CwiPPlGymNh6wZU/xgEGKlUJZykJku+M5IxKyP1TCI/m6KDUkSO1XtTzv8ud5qwzQRUDzKKU8V2Je2YEMkipOFyq8bb040IBdYbiyIKfB0kjVsFZgTrlkbJc3BpVRHUUlFUHYJ8tilspAGiQzmSQzk8tRyrRSlZrduaXZzR3Vc8nXD05c5TCiv0A7CccvRFIp8lCX7ktLMGt2pH4cqjfss3AMvRQCzYxtJFFmJr/MTEgid1CZXM5JhzF606VmAMUayQm9ZBZXAgtzzXAk/HL6tY0tH2yyLRR9QtMVGQtW7B3iRVMKeni5/uHvz12pee6IshAkUZyP6Kj8wwkCochgQcEqqAcYMsJMVI/GeuFTl/SVX3+Zc2RWE2/jexywtwHYF1kpJCU3MHH1/dubeu1Hb+sBxzsl1qoQOBLDxdxXydZSCDl4sQmAOetAK+tRV54c6n/8n/yOfvfv/bKeeeaSTp5cUIkbqWjTi0Zs2tfB/n1V9Vhfwcv/+tc+qd/5e1/gOPBlnb2AYlzuYzJmz0IM9IssqKKcgN9WuTAZlrYYZcgts4wJidQAABAASURBVPdUkAHVe0+AKaikXaSNUec050tjC2UWpRNxhZiJIvrqsaAHAGJheYFdZVGLy4vQkhaWDmk4Gqo/6Kus0CvAddkKZCgsMk5gPFMwyZiDMZjXW1dglBl1EEdoNTbsY8t2+4Gmd+4q8q5AJCM2BCGuIisC8VjUkhGpuHymR64k7CQtrgY98cxlLXNOnzR3eEJH7ZjzUe5DScJLdnbualBM1wumABjOgB0946zEs4WsGIJWFgc6d2pZo17WAjTgDFzbrKLbd0SHjtPDH2fJg8tN8shNhRkrTZFCUwLxH0WZchrI5xAMNgBQ3R7WsK4eaBbu6VO/cFVf+/tf0RJCbY33lTFKinMZGkxWcnZbarxt+uZf/UBv/PgdRfgYEzdi5lK1SplKtlHwRPBC3qICy6TVhgq883MfOws4X9ZXf/Ml4vEh22zL1jOT+MTa8sY/3r+nnPY1GCYtrkh1f6I2b0h4gqwsY7wY4BkOTVdVBTLO8YAmq/DOlBtAFi7Pp5YBu8/bKYQgM5NfZiYvS1196vJ9zmzLslKgzCnKVIVCfcpGhD2ryys6deq0zpw5q7Nnz+nc2bM6ffqUVldXO1ogHBoOAXNVq46lqlioKkmhokAzjNmiJ6bRjdeiN5cBSyuRLxl3IRVaaQvtvkVoxifqAeKGuQQOVTCh6G+w7BhsoFISEh5SltCyxLue+Pioc0+e1sUnr2DTRnPfRQINuM11QOq3Gcw98whl5HjkEVGds2teXd7MZGbYOagOpcSKyrMHOrXU6sJa0Cjs6cLySHVl0sJAND4k+UUZ9vFcJ857rL2ISowrKxioYDSadA34ceAeE03NDL5GTvLfQ0roYyrFiVQe6JPEyH/wT35TV587p1sb99Efqy+YFDBKqNROTDfeuKcffPN17W9OAG2E2eSIX1YIUkF7JFFEIutW7lz74/uK1USjlZmeffE0R3wv6ROfvKqLeNp2tqkL55Z06cIqoQB7Yhorpz3lzDZlU1mQfGFixy6f8WYtW1uL5LlKCnWr3iirpTwFlB6jQoQAfDYTkZMsBsnII5NvmTNecGd4Xo+zHUxlVapXV3Kv2wN4vbICwKWGgHuF+PnE2ppOAthzp07p3KmTOnvypM6fBiznAPOJEzq5vqZFPPIIjzyoa9Vlob4DmrDFTTDnBXmO0WdNoxn5hp3N54S4hAWmfio1dBBxpDa7eU/2IKkEwJ1DMKlgPlEBRbRC44qUccspqcO5Zj0p8An/9BMX1F8bqYlZc9eJSRmimYQOzA4fzEwBMpm6y/OQlwWKAnlRl514dh45kKF8zsv4hM/u2t/VUtnq8qmhrpzsa5Uz4VOLI40WlyVDXvP2SIgc8ovHYMYvTJW9BOIxKSmy+k010hZQoOL9t5nJzI4Ks0wtlBVY3UUeylIhY9Wq2NSLnzql//APvqynXzyjWxyVbXNG2VKf2m0MGzUslvTa92/rle/dFLZQsn1lQ+MBfnigAm8YAY0xnAmVp1qGfHN8fhMOaL+tJeb4yU9f0he/fEVf+vLj+rVf+6ROogTTVGobRSwf8eeBECUAqFZJgmeKgLRIapE1WSvrVs1UveFUsWDewWQoz6yUkMOpjSwnM3n/DI95M+dFc64GQDm17ZwFk2ga5UAeDgcAcqAFALk8HGqRdMlfBgFlT0F9J/j0GXsAXw4w1GPcIeOM+j0NBwMtLix0VIZaM85sDyYzjfGi41mrGS9wUwCdlFVa1ChUWrAKP7Kte+/8jTJv+70W8ScS01RAhVVZymhr9M2oyLJcsx3NTRrXUrMuVeeWdfLqBY0J18ZCa1aoRcaWNmhQH7qoE3VeHphPZA5GylAy5qSu0pQM4tlBnEDznJOPzKf2ig8sC7nSiTrqsdVaF0bSCjioGDBwvMcUJZ7lAovLpEDSsfX0mMxHxOCxqGQInbM3czpu8bNTU0kDDM2m1GhH8/BAjz93Sn/wT76ql3/hJYXK5H/pZo5X7Jqylcw4UP/O376qWze2VdgS49qHCKbdbf4LKDNazCnKt1U/5ivqsZbWpE9+5gmdOrOgNk1lKqQMeR8opawYkA2jiVo9cmUlBWTulVF1ERUJSwqPLSktUXiBQbxvJBWXe9yMEO6JGxaKU3uUppRkxujOJwYNAOISZ8gjQgn3yqWoc2AlsbVnBU4RxNe0OWfiEz70TA/GKkJQxSJ2T77QH+DF+yyOrCnvF07j2YQToLkaZDALCk7IGbyfzXT/1js6eAByTaJIiIMu1KVl1dP0YCKiuw7YUbSBMsTxvw56yHW61tWXP66wNtS0lNogGfzNDB6mn3aZBdkjVLD4iyLK5TJ7r5+ZdWVRxtx6WllY0lJvSQux0jK2OBmTnmLsKwPpzHxH6xwTspYQpJB8ufmkoMCT4CEz6xTkSM/JUEhUAbMYkd474GGlw+b6GZeZoahCRlszVBLHagLHWvm+Tl8a6T/7L/8jfe4Xn1eoUWCV1eC1EkBLbaU337ilB/cnLLKRzOAjLsCKYGTeu+FKkf/SBrnMSK3RPG0plLtqtQGAd5hK07ULVnSdMyUOuhBDV+7dOvZJMv8Dr0KLgGrE2lrkZfMOIc42Rs5yD+fgjRjDU9HZJfD+DlinzEOXAmAPLZwatvrpdKbE4ikBZMcHz2N4QMOTBqdGKnhmQ1AkRXh0kGXIFWWqQuwowevg4EDj8RhvPNd0zg7A1sUsRTMZAIuhUMH89jZva+fBXQXGpXtXj0m6tDOp4W33sAEbnlu4ktzKaEiaUxBPmE49c0Erl89qjGCTKCXfmcxkdkx0+oib6odtBMeMXiSTXyEEmR3mMQLVmXFNvrBH7FLrS6s6vbiiU+xA50e1Li6WeubUoq6Mok4x1yE6UOPCQM4HfqEILbxa9NZK8M4AL+fE0MZjoRh6Cp0WshgR+ujbjPaQ1wabo68W4QLbOKBolwFGUGH7qvrv6qu//az+4T/9RYUSoGxPlYwxymW1tsC4FeMF+ZWZfAIQ/oKQeYlBNBmy8elJiVAic0xnLIJInOwwNUKUtvXF2ChRJ7xqol1rLKR4oMYm8jAlxFYt9RnQttNKla2pHy8QPD2mpfCS0oN1bfxkwrnqa7r5+vdVEiaImNcBIYCS+UJmnAcHXlSDRblmOjnJZHTgsWlCzpl7ZbRY1cwvGywaqFXC6zZ8jJnCc4L3nRAPJuYX0XOvrtWnfRVLlTGqhn+poGbeaHtrW7t7u5pMxyz+hjn4sjR1FwArylJ1Wcpj50aNzl56SrsHtSxI+wvSHiHXtJbq5VoNR1u5oScgtlZIqcOLtvNKGp4c6vxLV/SgOtBeb6ZJMUf3xx3mtD2kjH6dZNT5qqMGs/mvEqBL2K9tW834ApnJm5lCCGAuq+XZ6/GZSiHJilZFNdewTjo17OnS0jK0oqdPjPSJ8yM91pfOoK9BOxCzkIJJ0YTIpDCNKCwzug8kYeR2xkBJRp2x3ScFgKOHlCXq/ZcMt/cl+dBtqMfMhzHaS/NmohMnF/XJTz+jX//dl/WZL17VcHWmcmFfy6uFen34YgA9er03DDx44CYDeLL87LlVwiitGoDjimmpeUjMKREOZT6bWkcLKsMai2tFg/oMXgvLNgNt8Xnz7ht39co3/lY3fvS6Nt9+V4uMsxALFfANMgSjALnIycwUmFcIUbEqZWWBIWhCZQomQji5LNPJRDM88YQQYMwHh4PpWHt40wO86YQ696rHqf/3c3MWTIxRVVWpLKuOh//DKg+2NnR/6wGg3CcGbjV3gACOjGzicjmC2wq5HBiR9JmXXtLv/E/+QGdfekYLT5zTGGDM8WgV59HzblFhD/oCv07eaSHtBsoWg05cPaPlC+dkvdjp1czEDZHSh2YK8rzx5CRMkjvihzLJzDqSX6gu56N6fz4iiruc4y4xn0QbLzB+fA4rHLFdXF3R8+fO6BOXTuuZ9ZHOt/saoc/gSk5SMDMGCmSCyAlRgECjppkpW1Jie1JRKceCiZo8LnJKOhTIBaNTdz+a7wr4MYPrEfGoEKUm7anqT/VZXsB+8/c+rV/+2gv60q8+p9/42hd0jhOFrIk3/RA5fzfQQ6JF6wBGFp9P26VZXep5KAUphxKwruClTmrYO6PC1jXZ7+nurZlef/W2XvnBO3jce9q/uachXnLFovLmjmb37inzxSgCmBaP37KV4Tw6G5kdzwshIoNAOZgyqaDE2L6o/LTCgeq0B3D3x3i2yYH2AfL+/j5fEvfkqf/jgDvb29rZ2enqJt52b08bfCZ+sL2l+5ub2t7f0wEezQHsvF0fZqYI6J38OSGre/Ub776rrb0dDdeW9Inf+kN99nf/Y7301d/R0nPPaJ8PKht82TgYSVs4tZ0FaZ90zPOENT28NNC555/WQciaMzVjPmamwCJxiiAlsgicAuVmpuPLZcgsLKNNMDofVXhZBqDH5HzMrKv1si7jP8eoJo82VbFj+t+2O9fr6aWLJ/Xy42f15ELUhdRo0Vefg1jOyACk8RSzrDClYGqtZcVPRECoSJlZgVmiUhYpbRikpV/LRD3N8OmIcprQxtvBE5DRTD6dSJvIojAKijKpqHd16nylL3z5KT49P6NPf/4xLS5H+rZsXajKGeGVfTSGUciB8gzHA2WbM0CjFsBnfg/lKhl9oJygvKJgZxV1VsPicS0PnlYvXtAcS7396l3deuu+fvydV7Szsa8W4C7y4nSCjw0rVa32wYbsYEfTO1vKe3OVeIjagkSa8JTdWBiEAaQCeZlXpj6R+oyzp05I41upe+E9ALu/d4AXnmqbdHv/AK861f54pl1e5rZ29/i6uaMHm9u6f39Dd5DhDsB9wEH//a0tbQHoCSFFo6wG/TVoIWOnEKPKolDCqA0vPvIwYX6g7c0tvfnqa3rtrWt6/ebb2sxzPfX5l/XsF35JZ1/8nPoXXtB4cVlbQ9PeCWkH2gPI+ax09mPr6p2q5WfCjUwtczPmEshHbFJBOG1F5DAzmR2TZG4oSy4lD61QmsSzg5Zueni5/o4ektHqiHxuc+rcIzu4u/E4/VlA96cr09OnRvric2f1/Kmelvj2UDWVglQodMoQKxoKAdbWeeIpb78NKz/zsmHEj5EPGgXHH5GXMMs+DZMy7Z06eQ15o4LV8IhQkP8xck7BjAmHIzI8Mt5eM83bPWXb53mDcScyZDIdTtnomzkDSnmMoaZQo5wqpaYHpvpKeYEWyzJbUxlPEQ+e1aB3UQv9xzSsHtOJ0fPq23nNdqPuvbulv/6Lb+vutTvKfI8/d+KkTq2t6+TKmoZ1KSOEGgOa7du38ACtAnMqWcwBD1yHiNGQCl20DUZC0W1OmkOSS+m/nj5CzNcN5AbxMMFj4DHx75it0P+S0i7edvtgXw5Q/9cw/Z9n3dgCyMS+9yEH8JZ7X9q36CMHk3X2kUNYIUaZCZ01ajijziywgCc2gJyIx3ssyNHymvbjRK/deV3/+tt/odd3N5RXTuiTv/41fekf/KGe/tL8E5aZAAAQAElEQVQvaHj5vOZs2ftLPTUnlnX6hWcUVio+dEzUxinUyOchLobrxrQuo6O8kTr5M3YzHE1ukTjJghQAtsvtoDzeRWnV9RGX805KaunTdL0ydj0koz46MZ+CcGyVh2dOL+kTF9f0IrHyRfoFw1BORTagEyDSo3zAYGmWlOcZA5vSGOXtI9U4qAJEh1SrAtRVKlRDZRuUZ6aDnZnaaVYMJWKpu3wiZobw3ePhD2DwyWXeMrLwrhZkquWelqYMWCJmoQaZ/L/+aNUDvOvKOinlM3jnKwq6rDI8pjpeVq+4qEF5ScPqjGpb0Hin1duvvavv/c3f6u1XX8cbF7pw7pxOrK5peXFJg6Li44BUJOFxE18QNzTB823cuKk0keTej5g2hqAQgwwguXf10MLp0ChZCfd8OA+Rhxld/U6B54juSOcYaYpXOZjPCAsm2vf4mPBiF49yGGaM8c772puM5bGzx8JjwNky24zHVxE8p4TOAovKzNBFS8wN0GYNejDsFwiV2KlYXBUxNcrU6skTWjt/Vrzj6frBpr5z4w396PY70tqqPvbr/1Cf+3v/U32SkOPKl39Jj33xi7IT57WRg/aRe8YYyRiX+XdzYVJd6MZ8MDXyUPB33vawxaGO8sPn92o85/Sw6n0ZY6Remmkwn2gZezy3uqRfeuqynuplhYPtrBmgzE0JIPp40p4yB4WTvVYH2zNt3tnVrWv39eZPrut733xV3/jT7+m1H9zUtdfv4dl2tcEL0YMbe7r/7q7uvrujO9e39OoP3tT3v/Vj/eQH17S9MZGhBLMPC2ioXfLyLKkVK0UsYkqipEbgAirVpgVoVdnWKT+hEM8oxtOKxSmFcJL2J2RpVVHLys0QDzrUxp0NvfPGa/qTf/0v9KPvfEsNMehi3dcTFy5rebgo/3sIkWF5KVZMAcAzzqzR9TfepH/S45evwk9qOQLzN2spM44Yz2QAed42atjiEtRysuAgbln0h0bSw8t7GQCwWMgi84pYn/7JTO7JGwA5d4J/t5Wy9TaQv7BmQBTqQpFdIgBg0eeQf4a/deCd87aeXVHwiEI2qmbjCbbM8n9jbTKeKmH0qii0uLjIS/UJPnWf0StvvKq/+f739XVeYnuXHteTX/4VfeHv/0N98mu/r3L1cTX1WVn/ghI6z7akHGrkLeShhYM6KQmlS6RmmZHbIxLpIemRiyYPy+2o3Ow4d1TwSJKp6uiozPuXvJBUOIAhdLKQHl/u69OXTyn81Z+9oT//N6/oT6E//lc/1J/9qx/rb//0Hf3or2/qte/e1lvfvafXvnlLb/ztHd1/c6r9O6Xe/fGOXv/bu3rtW9A37+kHf/muvv3n1/T9r9/ST763pf0H4hB9Td/8dze1cTcphgqPwaSZcMYbOfnkQ4py4YxykyvhUGLsQfuB5u1As7wInM9K4bJyuKQUzquxkwQhy5rbUCpKhYJ+ca45rnN374F+8uNv6m/+8o/1jT/7E2l/R4+dPqHLZ04TNqwgF+O0WUWIAksqYqEyVoo5arYz1hSvePbEkxoVl2SIPOcYbIzHVGQMZJST7xoYwAHVuqeeJ4FppWRKrUhbKEOSwVeGgJ2cpYqyVFXXqnqVCs5Cq2Ff1bCnYtSHBip5jgPaQVW/UEE7BJTjNLlikNsU2OUaNZM5DidBWSGJZoWiBR3s7XfnzQe7E9XFSHc37mhnd1O9Kur0iXWdgJ75xMdUrw507daP9f/55/83/du//CPd2N7VNKxr8cTndPr8r+nEqV/U6upntbbyKa0sfRy5LyuWp2XFKhbrQVlZUS5WEeY4Bo5WE6Y6opTIiOcQ0K8UeXQKmUJu15/Qo5nB46iQcvfw/kLZBMm9fpOTEgpIVsvEHOHrocVSnujFi4sKHBkS/yXNt/c029yVxlPfsHVqcaDT0OUzi3r28ZP6zIuP63OfuKrPf/IJvfzxx/TSsxf11JXTunJ+VVdJn3nqgp5+6nxHly9d1Pnz57WysqLd3R2FYBAS6b3LJ9CGmRJISRbVqK95XtJci6QLynYO0EJ2RkipZAO1bQ9gl2qVFDjScjI8W8mbqxjj+q2b+uZ3vq0/Brw3yJ84cUJXLl/R2tqaIttxQFlmQREqQ5QTJlBtGaPPtX3/jlb6izq9uq5hXWs4Mjx7oykvXobiRP/sU6C/zMGaUH5SQyw658ND44AmL6/Uh69QMHZVAsxaVb+veuDUU284VH80VI+vejWfqL28BLyRtj5ewtObMSAsW/J+ZDcjTs5U+jFexshFjKqYU5QAdSNv7mFPom7rzl3xZUTDogZImYWVtThc0OlTp/T4k08qB9NP2LX+7b/7E/35N/5ceziD/tKa+tW61pYvAeDHsOVTOnXiBfq8pJMnP61TZz6vqnoGO5zVPLmjceorsXscE6J89J2R0YV/pNbMHnk6zNJMLcX4BjmwG/Je4ztohSMasAuuOxYeO3dSLzz+uF588lm99ORz5K/qyqkTWl8YaKkfMfC+au2pTNsdxWZDRdpUkfdU6ADFTTSoGvXqVnU5R0H7atqZMn/8i9X4YKyAcl3R+sDVxhnCJbUKSsbKDotSsaJQramoLqooLiiWUFyVbERc3GdLq5R9wiheUA5B/vl1hxegOW/oPTzZybNndAnwXrp0SQsLC3KQZZTmJBRhaCeScSqVVaSEkafau/9A0x0WM6Ddv7+Nd8tqx40mhCIeNoiL7szHf3mgr/+KNOGCpwDLyc99Ezy78Q4bdL+ZbhkjO2h8AUZAGqtKRX1EvVJeZiw4b9MAQO9oRkcyDko/d/YxnLeP4eN6vgxRTihIc+Jopoj+CoBWE040Kpmvv5yKhZYx/pwz6ordYWFlWZ//4hf0xFNXtbe1qR/iBL79jW/o7s2bko8LxTBkiusqy7Pq9S6yuJ/BQ7+kK1e+rHMXP67T554FvCvKoS+3yUPS//DLdZZMSrByIPu8HMQlBT1euHuTXYUCzxHmY5W8/Vc2ZaVOILYFzolDQ5oCxowyOOQGFnT2NNLP+4qlkhNQ4OQihZJt3nQwHup7339bB/M9vhqdkr8AWQiSJSa6r2SNGrxvywuhwpLEqUIoLmlQPadR/2noCcV6qTNuLGay2AAT0jBVyflOVVYKMnUhAYbeYAd5sDvTpSsv6de++o/1H/7+f66nXvgF1Uus0/6CJirUiqtA/sjCKaTEAjDmEueVKvWUm4mmsw3tPsCQ3/gLzo2/pxP1KeJjI8TYU8ObMcKz6Iyxk8xImZMDSDIJysgyR7HTSaP9PV7ODqaaAxr3nqwh5uDtaEmSKMiUJPo4EBP6zPTNgN9SYIySHcPnGeQLaMJJxpRY1/+ykfdrU6sZi7YBkIGxvYdC1qQ50DTtazDsob+hprzXFOFA1kzVz4X66LzPZ9ueVSqMnszbiIVOr53UJ555SZfWTukHf/VX+sa/+iMd3Lst/yxujBPyATpsNEW+STPWDs4JlSvZSQ1GTxGifFZLhB3V4KoU0Ts6Vegxw8xudaC5pAYSJUFJMUkhZdIsM1MMoaNA3vSBCzlzDIeFVObDnMjKmFMogHqEWYFSCxQanWgUeY60jtSHR4llEXOgc5SsVH+wrL1x0ru3dvTW9Qf6/ivv6K+//XXd2XhbX/jlT+j8lZMIP0dsKeWoNg/V5BEKWVIoziuW59UbPqb+6JKq4arKHuX1SFYUYlZipmoxmBu7wEMVlBcslqrsK1ih/YOZtolle8NljVZPacDx0eqZi1o7/7iWzlzW6SvPQs+oXDilWRhoL5WaKGhiyFMCbpSW5Q+Jr9lJC4Oo83wdeub5Z3Xm9DmtLY0A8LR7icpZmCAzd9rLL5OZMa/UkWQ0yGrbpBng9S1/nx3igBMI/9gxJ75uAap70AwzbtpzZ0gQBQ5ir0/OA4/qf1fC/w9MHkI08Oz6YS/3yg286KoYo8oioKqMnBM1nBdXda2611cRCwUWSGKXiG67Vop0KpA1QiX59mCifih0anlV50+e1pWz57TFMeO//m//ue7hkVv4tRzbCSvSXB4CtsZYDmi29YZYtTda13DxgpZXn9XC8lX1h5dk5UllW8V+i2pCo8ZmmuOImjCDR1Zizogkn6/zFbq0EBQgqgB/VyqZ4CPao1sJR0KeMlFR0CQEfjxTMbkSTxshL3uUDKU5Re9kQa4As0IJ4cezrNfeuK6/+PoP9b0fXtfWrunyk2f0O//gK3ri2VMIv4vwc6UAgPF5rdaZ3Cn1Fi5qtPCM+oOrKiuOyHpnRIZJBvmqNQAbqkIZ4zCsiqJQWZZHVKssKiZvfBzY172NPQ1Hq1pYO6Exiphi1LC4ojHb4OLZK7r47Cd06blP6+Tl57Rw6jHhOjSG6R5GmKIMV2TGoxlHgqPBkpZGa3r7O9d0+81r2ntAeOFekJBCyoeKpY8Y5/CZX3To3rIzBnlKunYer84ArocX/oVud29XTnu8eO3z8eOAM2L/1Oz1hzTVGG97gJfzNp33BXwNIHTQOv8EuBtkbQBw084VkKNANyGbkp+kIGtmTJenoZ/zM05dGj6whCYR+2dAbIoKKuhTQT1sWbZGnbQ+XNJThGLnT5zitOm6/vhf/JHeffttnzlTNoVgyoypGOTUhgKbRaWiBFwj6s5g08e1uPw0gH5ag8UnFOvzaooR7Xrs1L5bF2qU5QuBYfWhC/4hBMZ7f01LnwR5HwIDV7OKRgosKLkCzKwr9GenaDDJok5M2A6Jshgop22MlAHMHWJIP7j/hS9/XL/0G5/Wb/3+l/XSZx8jjFjS3MZq2IrkHpgPFIF4t18/rtHgCS2OHlNvcEZ1/4SqeqQYK8kigrNEImBFKebjyxT9mYP7EiooLywqQv7f1s0mWaOFZRW9gVpvW1VqY1DBF7gCg9zd8TfuKPfOZ68+r0vPflLnn2KHeOJF1QunZXj+sQqNMfgcgNy5vqkb166zbbZaXr4kFbUcaFs7D5TwlIYOxBVIEQ+vi2pZDJ2HZBdLHWU54FrKu2M0Bx1btn/smPCx44AF4SDe3d2X62/XdUjeget1Drwpx2IzwIdIStnwZkKXmZAWonAGuSEDi73EDpE5JEA6ZqGYsaMsXNLyyilXKe8Euxyj7qrCQVU5yB1SR0wgEC1H+ocgFaFRGZPKIJ04saarTzyu62+/pW//9bd089ptZcYsCnoUhWIIcluUjJ+7nVIKRcGPcG7YslhWb3gGEF/WaOUZLYyeUa9/VRYAdLuipALCXdmBJOyepIC+AjoOyEWJ3M5Udg7hUL/olQKqsTV5B4gJEFMo48dM6Eqe7x4lz8rbBSoCT14uLjPPZUX2pbIqtbi0oCefPaPHn11XMdoDGAfaGt9jtSUM0KfHqnq9C3jLxzVavCQHr8KSFGtZjEwesaxBiREPW/BWXKukPJqpRME1W2Ov11dJWlaVirLQBA81nsy0NFrV6dPn1e+P5J7HginESHiyoNHSkh7sbOnuzob2/WgPoBdLq1o887jWLz6jQVNbNQAAEABJREFUK899Smcee15Lpy8rDBY1taByQfTt6xOf/pyeeIY38VPnUZhpY+OBDvCe7hGl3Ck2IJ8F9MZzQvktRk4YwoHbAdjz0NwXiBPhgAOzAWwNXrPpnueEHnPicU8bQJo0o+2s87RJDTwb37I99X6kDmC+P0khcEeBWUIG8RIKj91d1eKalVocjNBfy+nKA035bM0q6No6INwLNsjfxBIPGaGgKd3GzGVmQeVwSSfOXNbnvvirWlo5rekEuaaNGuRyTETaFPSv0DUSqPXykBXLhFyCouYskFAuqh6d1vLKc1paBsweaowuq6jOyuIyIhVKCh3lRzAGB5mZJ52uXWaTyW/fOZ0aHnl9oLcwCQZw5ZN9eB8/m5kCns2MHnrvMmaS+ILii68sMfLmAy1wEtDicVrnZyWCDRWLs4D2SQ0XnlZR49mqnjJAzGWpDF+nFtYNIEN/ChbkoE0ps0gi4O91VADcGKMMw1kRtYNR+hxNra+fAvg1bUsUnORv7hG+Fkz1cKC1kyfkf4Hm9vaG5jWKraKmZaV2sKB6/aRWLzyuC0+8oPOPv6gmDrV3kHXn5j3dB7TbfILujwbymGt7Z1tbW1tKgNJDhIT3YZoKZtSHTtEtHteP2hJA83zDi/F8PuPlbo5sAIxP+B4iTDgZmBLvOjUczfnL2ozQYOLEC/WUsqmn6LIB0Id8GjXwd77OP4agGKIy8iRkqRU0frClBo9uHJOeXVnU2qCnd378I+W9iYLLhE7pJDf8tDCNsdu4CNoL0p5JO1bpoFzQfLiqpXNP6rlP/JJ+5Wt/qN/4D/6RLl25Sth2gAyMi+0itjgmD/M87wvXeedocpsqmKxERuyhcl29hQtaWH5Mqyee1dqJj6s/fFpNPkeIEboFNAOhc/TpfR2krT58OZiz73aAJVPtQA7kUUTGOF5E6QdvtxRkhkBQV03ThEIzyltaXNDa2rLu3b2n1199U5lTirZdUhHPqFdfBryPaXHlCkA+gwddU4qFUohQUGByFkzILjNTjLEjM897faGApygAnZPnaagJYGiRaThaUqxqigrGlVwm9wiZOjYPRVbY4uqKKs5f7+ORb927q5bxmrLQhLHHYvplX8XCinqrJ1UvkB9KCyeWdOmZqxoOR+oP+jLaTYhVtzY2NMYbJ4AjBwTjmCE/SjQny8iR5MDzNpk2NFELgOZ4Xgefe+w5IJ0d0YSwYQwdQBMHtpd3wIUP48zxcA3kPBKe2PkmjNgNKyl7hnHmAHW6tafIkWAcZ91943Xt3Lmu1YHxKV1qZy0hCYTtmhDEWtU4RE2qvjK7ULF8QiefeI73h4/ryZc+pzOPP6vhyYs4nEWVC2vqL3HikE33OHrc5wjSLDA6c4efRAp1c0UWB3PDAvQ5NshcYIemLWg2wF5L0JpifUajhce1sva8+otnFKoVzXPNLmRq4JHUMreZhCvsuDM26sUSYiSDRH03uIiJc1cQ4pFQPHnjY8qSXHEODLIyM09U8KfMke/0W1pbHig3hV5//TbHaz2F4pwGwye0sPQE3vAUwKmgLCtSJ5KZqWS8IJOTjxVQSghBVV0BhEx7k5WVYj2QFZXUUamAFzC8yGxu8D+lUPWYeMM2PFcwjNU2GhNqCN48io5sY2vyMTYfPOhAaEWm2NQw5kFqdRCSIqcQg6VlvIIIVRrtbm5qCvgcvFhfIdph2c4+i6hRIhRwr+iLKVmSFVIMEstCCdA1s7kOwwVko+0UgHb/h1K8rR+NTWkzJUadtllTvvjNnWZJMyg3Qp8Q+RYQOBBaZGkxbkt7aphXUmFBFtClG3jaquFYr+QzdO9AGvIu8r2/+FPt3H0VY9MDBcyxVyoHSovrqk9f1tqF5wDuSzr79Mu69LEvao3QanDmitrRsg5499jhFGFWtJqw484tEl5cAAtBY74UCl4RDEhRxuRDKBUsqDBTjd1KnA9GlG+wfrAR4wzbzxSKUobNVI8UByc1XHpMayuf0cLi86r6l2F3EvgO1KCExBc50csSxW3khZSUuRZQzEERd21Z7DKsaqSQSYAnIWQLJfK5I4pFu4d5f/bGGWFzCDK2o4Bgq6vntb5+RXv7psHiWfVYXbFeUWB7srIWYzKnuaqqkq9MM1MIQX6ZmYoYVValCwEgm66uBLCH7UvFELqyEPC6RtvegPY9xQgPE8ZHSRjZZW06T9ZQV0CxC0cWiY/NTPcBcuNHSsgRGC+XlSYKyFZp5cQZ0UTT2VhbWxtaWlrUydOnNBjWmvOSZbQjQtCtm3c0wzpzy4A+qUHR6FPqdBHVzS9Yp0cPF3yHcK/csmBavGvCZSX07o7BF4Kn4vI0U38sfwtwM3NC+R2v47Zmhi5MsYgyxmlYuJtbvHhyFFaxGHoT6Uuf/rI+9twnVAqwFFI9XNPJKx/T6ac+rQvPfxbgclrzxMe0cvGyyrV1tcTPkzJqnwW9o0YH1go/ocZDDvgfsCgHo0V21JF2dvcU0Ls9tEmQXzFEGfLEEFRXtVwPDh4/WmxQXOvE/Arkbq1RjrQvhlJxQoOFS1o7+TQ2eIoxLgHkk5q1i2jW7S21HM91+kF3nrpOfEwn/9uGjJMpc/NTdNTIGzpRQeHh7c+dUnnMRp9ApihU9IZaAsSnzz6pq1c/rsXlM8rEl04p1MoWeTapSIDEZHTz28xgfziu/zZ4J08NRZgFBZQi2riyzIIM8sUzwUP1hgsqedkLEQvBbI6n8x3DeScHS9t2vL2sKEotjBbUp73/vYK9zW2+wk06mYyXRSagerSik+cuKsAuuRfgq+MBIUQMpcwKBSt1Yv20nuLL5tNPv6Q9DLJH3LoHcCYYuQHUrpOyRB8YqSoqFUXBoq1VslBKZCgp8zRYUGRuESNWx3VlSbtSBamXx0gb6kOnC2P8QyooK5wXi7CqSiXs5Xrb2t5UOz2Q7WX1rda7f/uWmLHWV8/gGEw1L2ejZz6lIceM5fI55eG6JsUCu1DUGB3uo+d9S3IaW9a8MKUyqkWOKbqcswPEuieFQlvob5v3BdetmcnsiELo8m2b5DbweXrqAPbUaT6fqe101crgFYpKrS1IcUmxOqERMfPCylX1hpdV9M4rWU29SOcCcZA+dAHihOtu5bUBBCFG18gFzKwawxMEhHISacaDeFlGuaksFIineqtntX7pSV6OngXM52SsrhArhWgAaUY3Vh0DmBWKss4gnsq8PjPhRJu2k6OlHdIoM8FM+yZ5G+9T0q9Qak0NW8sI0FkoGavoxmkBlP/dZ0PZglq8cQu4YmQkCyqLnpYXlrXQ72uXl7RNXkRn9MnFVFYHVf01Xbz8ogLeNOElqiqp6I2I6de1snxSJQaeHezoyrnn9LXf+E/1HN5sAKj30MkuQD6YTzSDWsIF12EwqQgRKhm7VlX21INq5OiVffUKp5765UA9nkvKnQrSApDGopCFoCDrdFb6HOAXY1BXV2FcDEZEolkTCHE2pemulohxP/u5l5Vm+3rre9/WW9d+pFmqtcgJjg2GStk0w84zJTxtAwW5vn0xtCnLARgZtUD/xphGfsLXSjNhy6DhYEUKA73Ly+8UQFIqvwKySsYf7GEFxRG5kzI6LlFGSK3cRq2HJugrOm9rFcssK+Zq0G8bKqWwqFif1hKnGStrLyn2L1A3hCKyJjXgw+eckDWBT3GFXNQwKeR/1zVT8KGbxpnVrqPKFEzTUhpbVFsvqb92UctnH9fKmQsarqyjoCBRV2AEAm4mlSQUFkNUWVQyM3V/SNEKdSI5ZG4BhbJIWoQrMGSIUWKyUpCZKcBXMv5E9ftDhVjI2xWM5YBteSkS/Q15Mzzm80bvXaYentj/DjGstMd56v7eniYAz+dUEKOtnTrHIlznK+BEt+/cIcZ/W3fvb6hNhSZ7jbbv3tfNt6/JDlp98Rd/W5/54q/rxc/+Ei9AKLpa0O7MdH93rDHx6ARotNEwSlBiwMzcDDkDnrYAgIWnoVRELzEWisfEs5h3jkFMWFagAxaWcBiqCqkulEhTXWpnLpW9Za0sndXl0xe0yjHjymBBJ0+c13Nf+rJWTy5j133N656GnMQYAHbZZgGd26FmUJVQKAUAjgUZMFdlUVFBgfZzXjj9b+oVVakilryMLenkyfMajpY14fO6g14wcYyYmQLyhxgVoeBj5EQoNpFhjwiInNeMd5bQDcqYeGVjUKOxhSiGl8BJqBbVG57V4uqzir1LgHcdqtCq6xNxzTGTGTor7BNDNYjceUAGTZAeuVw4xj4sYaCmMI3LoGa4qCFfv1YvPqPhyUvKBOt7gCYVpTKTyQjf4A29YxELmWFQlOQr3uxwkKZt5avJyUWKReyE6qppYmYyGHQTJO8P6EtVXWnQ73dtYwwqSiYH7ymnFoJRCIFZZvn4TjFExRC8SnVda3l5ueu7xcvbPiHDtEkoyIjLlnTl6lMCo7p//4GefP5JPfXsUzpz4ZwWFyvlyYF+8oPv6O1Xf6x7tw9Q8GV97HO/oq/89h/ok1/6TV145tMaYeADS9rG2xyg8gn5aUcZQDGOeyR04ws1MX/fal3GlnzLzuGUfdLoOrMIfCG05BuMlquotlcq9ZlvXWqdY7DnX/y8fvW3/6E++5kvapGtd9jSZmtf8c6+FpdOyBfPJPa1cOK0hI1mzL/xhRDEhbL8l8R3LsNhVegqoOhAvkDn3d9NJi0AZUb5VVmzM50gtDqH7RgrSW7TTHuvh53MmABUAvyKBTsjnp7xkSfKQJrU+jPhX0P46I4mhsACiersViBMYYrIanGEra9obe1FLS0/KysW0WihjD6TGFjCjknhrXdv6Nrt+yr7C3IAtyiYOgV+YlaXMrZaBpoFI1Yq1eJ1Vs4/rRNXnlNkRTZFlFMbERMlCB6JFdbyWsq8FSyqY451YggyM3XAJa5kj+kmVhUFI5oyHcw8pQt8zEyygDGijMWQFFSy/Xo+M0aMQVVZSkI2FpEb4/irjwBGoiz5YjJToL9ihRcfaWFhUQ2g2ebs92B/p/MWoRjo7JmPMVapvfEDbR880MbWtkotaW1wVmE81+7dd/XmWz/Wtbfe1I3bd3WLT97lwjpHci/pF37tt/TLv/37+vSXfkPnHn9efb6Y5V6B54y8ALbyU4mkrAZP7XHhHJM0SvJ862UAPDHnDHmZ143ntIpRcwBRLK1o+fRjeuK5z+rlL/6Wfuu3/4k+/dlfVH/U0813Xtfe/fsaoA/3mmJBTzmtmO1n9dhlqtV1tbVYBCbMcKj/YIqSMjoKWSrRT0BPVMrT5CDDa3p5ESL6C8ieCF+SDK9clmzzOIBIXeH2g4cvzIwNRV6hUNnrqzegHfPY39tXINQbAtCEF2+cuhdmKYaABUmtUIR3Qq6WkrIasRjPcxR3VaOlq/KXwFmGnwol+iQzhRPn17UJ8xt3N/n0ikLpmIyJ6ZBSgeAI2ACUhsHjcE2n/S33yrMa+BbVq9RYq8zqKdjyzEwJcCUMEqN1yrAc5MTRMYIAABAASURBVFSEUmZen7qPEmKL8a2/ZBFUBULx7OCWTAVlZgjCLU9dYAmDZ5UOYhSXAEDAaCWymZATY7hnM+XOOAFFNqx638JMJllQskj/Wn4GPFpY4AVvrM3Ne9o92FKizcrqJdWA2U8fZs0Oqsp6jsX65NnH1BsnFeMD7T+4o21oixOM+zs7eufObd3d3dE2BhmcOKsnPvayvvof/IG+8rXf0+e+8ms6d/VpDddOKld9jbNpDtcZOpkHU4P8c+bWGPkjmlPXWqWZyzpa1SLe/WOf+6K+8Ou/rd/8vT/UL//a7+r5j30OnZa6zSfyV/7dv9W1V74rI/68d+eG7n7ju0oHvLzy8uVeazg8rWplVU0VNA4Ndp6h+oQ+pOweFL0Hxg7B5JeZKaCrKQDOGX1jm6MazXEMM3cKISjilRuA7jYLPKM+edpRRNcUGAujADc1O6cDfMqHHjFmGUoF/gh9+FFkYMwYoqIVHZkxImFGtganElT117V6+gUtrjypus9RX1zWNJe4gULhmU8+rjNXLuhb3/8hn2jH6i2taIpX8OOjtoyaVoUmJVQx6MJJrV18Qacf/4SKhTWNeYmZWVamPjFZn7C4WiYZmURkAr6dmBmlwjG28gm3bP1e4O1DiJr7Kj36iGBMPAQUwERhKW/jvJ0aFJhYyVVdKUajTjIzlZU/x46/g9jHkF/UueL80N3H8CLnLUVV1UCj4SLHgQNNmonuA+St3U31lxc1OrmiuUnvvPGq7l97R9/54z9XebCvE4Ag7hxowFbYC4XcBjPUeMDr8Tax9f3xnt7llOD23oEesHj8I8LpSy8QO/+mfu23/5F+6Td/T5/6hV/Rec5jV85e0WD1rOrl0+qtnFaf/MKJC1o9hz0ee1aPPfsJff6Xvqav/r0/1K/+7h/q+Ze/orVLT2kSo24Q6rzyk9f16ve/ox9++5v60Xe+qc1bD7TEsePVc5f0vftv6Eff/hM+QL2tGWJeeeFj7JhLxNCttlnok87BRBk4btxW2CDC13XdomPXUadvr8OGZtaBk0Sz2aSzoVho3t71asGU2D3klzcijSHye3hHeLtNer1eZ6Pt7S0VYKasKmWamBn2jNgzd1TilJwybiXHpNYCuu4rFCeJ85/V2snn5EdyjUaa4hBCKqe6/PQ5feqLn9Fbt27qb3/wY6WiVltVmhZBs1ixBY1kgHb90jM6/Tjbbb2oaSg0l9TKlKEQEBphfFLiGWkUeM5Mzifok3ASV2blmxmCBybfMrGG5giLAkX5Yb8swZmfjk9gIhnFGePGolL2ZyoNBRUPJy35GDll2JhCCPDN8kXV8CadCF8OpRX1QTWe0b/61f2+xsSwD3Y2WJhJ9cqSWvT24MZrOti+pcunlrRutUa8uEVeCMdb17S2uKSVxRWVdb/bMq0u1ZRB+ziALUB+d/dA9/cnurc70eZBozEvh/2lU1oFvFdf+pSe/eRn9cLLX9DHjujFl39BL3zm83ruky/r6ouf1JXnXtTSqfNSf0HbgO3O9r6u3X2gV9+9rlffeVu3bt3Sxl3kJa6f7G7ICN1KADckbLh88jFdOH9RVY5KwXTq4pPYqqdtvOBcjQKy4gAlnEmUqcB2ZkxYwiZRAb21hFot9ojo18yoMbW09/g2sdNGdsoKDzvjS+R02khZ8lbicht4X7KUmcxMCX5zbFDQr4QOdneV8eKDXp+6Vi1hiY+b8Vxuv6IgFGE+SUweeXKIDDFA12vqLZzRcOlyR1asKszyVGG4r8eeO6mLz1zRjY1N3bi3qwnb2bTssQUtqr92Sec5JD/x2HMyzmcnuPgZZ6kNmjBFFVAMQSbmghAlE/engtTMUEyhEClBoeLySZoZAGvwwmO1nMnG6M8IjKjoQ4G2ZiYL9IMnjWkX6F0rOIhDEKdtEhONZaWqquWTd+U5dTzMZAZfPE8GwInt1tg9kJI7K4ZC/XpB/dGy6sVFzRhzB6D21ldZyKYxYda966/qu//u3+itv/2e8jQpAYTN+z/SQq/W2mhRy4Ml9ctK7mWqfk+xV6kDSRGBi/jq1+iA+HQPD7YHuKcyTSyqAfy5P1RcWIIWoKHEJ+6WXaapSmQJfClL2prsaXN/W1vjHe1O9uVn0rmM6rNwL5y4rHMc/+XJNlxn2tk80Nb9LZ3jY1PLXCaEN1mlTp17ihA5yCrTYFCooK8DsgVYpYKi68idDYvfweNAmrM7BnQcY1AgDfDLOJ8GPZJlvKCy6LEOAo7DOt0bSs/w8P7uuOSXqetf1gVtG2iuoggAeK6WMcpQqAefxAJJcNWRrZFWMUQVVkhKyjbnmcViUiiHGixd1MkzL2l5+RnibAw8057m5a5e/Oyzeu5Tz+kVXvau8x0+LJ7RKt735BMvaPni00oYbd/Bq8xYSMzkzUxmphkG8vPEwwkjAmWJlUxDdYQoXtdSZmaik/yvHTY8hxjkl+nwT6A+oQx/CkYdQyVWasPKLatSBUbo5oocom0JiErKzEzepmVOrkyvCwGF0bjBYA3bo5PoZ2by+rKsVfO1qlhYkJYWVJ06paXz59SyUDbR2Xi3VdkWOrt8Tk+uP6ahlWoPxoQZb6mHck8M+xr1ehqUtfospD75uqNaZVVJZZQflyXG8xCtiUasmzua0H+fBbzPwtqB9oH9JGQ1UZpDbQk4OI2wQaWCceqFoUbLSzqLjFfPX9JLTz2pdcDB93BkCTp1/jwvozO9Sgj0o3de072QtHRuXdXigsrhQOVoKLG43AYJQJpMMQaA1QLEpII6M8OWAMztgu5jjAroUFyHOmwl2riNjAXgPDx2Fld2QtckmDzL6zxvZrxM91TXLE7HyXisqq7lPHb5+lcwho/j4He7+XgxBOQpkK+QmfFCiYyhUaOkJhfKYaRQrWrl5BUFRsOjzTWP+zrIG7r87GU99/KndaBK/fULOs2nyRHf0/dDX7vEo1O18hMMM+sGCQwWzNnkThEhoHipy7coag5wfJIuXAwRb5o6oPnf5ooIX2P4siiBVZLRl66SCbGS0pFCumdaUCrfwsxM4bgtbcqypLxWWTI5SSll+qNE+PgYor0vqIaVf2zATmH09bpI+BT6fQWMXZw8oROPPaHhyVUN4XVu8ZS++Nmv6upTH9MqAHKwTrZmeu0H39b4wV314DGkf+UysAXWsZDne3VPPTxzBaCLulKsSwVSq0pFvLXxbFWhVMaO2gLduPx1IVEfoGLQVzHoqRoOVS+OtLC6rNNnzuji2fO6DJUctU0f3FO7sau14SmOAz+uF778y3rul7+MthLAKfTE85849PLwnWG7mS9m9BDQSREjM3R9oXueXVcJmzV4W0/92czk9oUh2z426cBtshAoymAAYMJPx5cdZly/KXv7JHcqMUTs43bC1mYslJlc9xmHM5tNhcGwqfMU44AxxnEeBXop0CtdOKL0GWQJHavAhcSBQrWkMPe4KZUYPmmaDzQr5hwXXdGnf+kXdfHZj6lcWpfKWkaALeK9jDdEerkSDLAUIWiOEJntoMZ7BZliCEoYN6MQ3yYiynIasxWbCvlWlVlRi0uL3cRCMCUWiNE3hCDnb4JHUgd6QuFuW1aIKtnGzUxmpuOrKAv1KC8BTpZ5d4l6k9ElqiwKGXx9UXWErK4gcc0tKVtWLCv5dt6w3S6dOaf+Gp/Oh9IOIcX29Qc62NjXwtKyTp1e1P5O1r0b39OtV36o8b09RY6KYCH3uIUrvQqq6qiqihoAYgdzWVcduKuiVF2WyFTKYgkIKkX0VlU9yvv0GajoDRQ91IAGfC5fXlnpwHvqzGmtrq5q0es539d8RzvX3lbBKcJyOdSdd97RD7/1x5rP3tbEsqZxqAuPfUli7EYzzdNMiR0tZqmyqMAfX9TicqCQ4GAa8IQ+AvUxyMzkGjUHFWDN2L8wesIj0aHuL2rvYK6W0JIiuc1dtyG4/ZISGHAOflyHSKzPWv261oTwakKo1ENXDd65JV6OYKauDrHY9TMpxsgonhbKPgYLwzEcC0YHkw26C2IiOVVqIf/LSbEcafnERZ33I7Slk8r0mLNa3PhNt4obuYBmdpgyRUGBZzM7BF1mOtChAFmNK0BZVFPfdoINBgON2ZZ9FfqBdwNvFzwhZEN752mSDr0AakTmEErGLOFj1DiRcBchqixLqIJK2kQodO3cOCWKcSC7jK7gbpyUkIjOGTLJSpSE9/OvW/XaulYvnlfqSf7BorFGG3yqfvf6hvqcaKyuBI237+neW29o9/q7mj/YVhpPifNaJeYdgnVz9LEjRqgIK2oM1x/UGg57LLhKdQ2YGa/0tK7VYwH2AHyfFx3XzQjwrp84oTOnT8nDh1G/r35Zq0QP2WNd/zfcfvR9PXiHsAbPGfiyts/Xwh10evPmXe0iQ7XGbnL6Iu4iA2Bew3E6TFXHJDSAuIohyizIQy0ncYUY1OmevAn907AFwA7SSNsQDkFaIlNW1Lw51KdRbmb0Er1I/YYUTBajkjEqVDNfEjUOXmLkYMYCa+S2cZM4/4hc/mxmMjOFUEgydRfOx4IUaBNCAPm5VJtrpjRQPVgDxFfUXzynKVacYeyGmhlAdnC5kRwQJaApMLxP2oHhBnNBCgT1shYgensf0Nv6WWBqE4MGHT/7f2/WUpbhH+mnTtCoooisuqzjK7MCE7MvWHWRReXlIRiJde0C7cuyAgg1fYtuDCamEKMCPCvqHEQ+rpdbMIYyJWREa+KpO41o8JwJ7xfwuB5STE2aYjj/Pz/VbOVDQo3pOGuGJw7sPruc5uzfeBdvvKmG04gZO80co8zxWB3vnOXj+dw8xXwKUer1Ky0sDvkStayTJ9d1+sxJnTt3VueJaS9cuKBzpGfOntHS0pJqPHfmWKwFpGPix90Hm7rn7yw/fkVvfOub2rt+U0NAfJVj0k995ct6/vNf0t600rgO6p89pbC2opYxE3MO6MIXfCwKJXcWhHpmpoj+Ms9uM7eRmcnMJL9J3RJuJw8NUbgO58JsmN9gsMBzqQmLStgpJ6wJOfi8f8QGZug6SKEqpBg0x2FVVSm3SYMNjIZuG5fJdRcCbVyHyOR8CnRQIHNRFoK7Gvq7nL7IEjKQOuNCbRrK4nn1F65I1VApBgLouQJ7TyCWCrzQWUq8p0RFCx04fED30JG2nPHAYyYLviKzIsK7IUNgAmxjTTtFcXOxe+Cx5przps26UAKcOcEvAD6LMnhnlGFmch5mBt+gHEpZUbOSg1IwAnymE6U2SAijoq5QSqWiLOUTDjEqYpzIxL2sxsvVeDNXViyDnMrCFHiREjI3bE2zstW0Zttlizz3xItq4Lmvqa5vvKF53ej0c09o5bErilVf7X6jhq95k40Hmu/uaL4/Vp4lBBJzSp2yxVVYUmFZDImYJjeygyVjvEirYV1pgdjXQe1eumQhBY6wmulYY/hubW/r3oMHun/7Tvdh4/rrb+nG62/o3Vdf1Y03viPjy+JKf10bt0z3377Potu5rCM9AAAQAElEQVTTj2+9rmkvaP3JqyoGK0roIQMCQUWICjK1Gf2ZFAJP6DgBvE4uZBL1Zia/vD5725Tk9jajHM/ZWIstshLcRqNl7e5PAWcGKQncQLRv4ZVo3zqFSop91cNl+d8YnBAO+elWn9OuBkfWtlk99Aogu3jZkKtFR8bYcqINUFQXBiGreK5iIcwm4FDSppDCopaXH9fSykXJIsI0CDhRJg5uQT5xgExSSceMgAlqGSSzWijGcI0aPEICmZk6n3xHMcg7Bh+pLBBwqsZjINqWZa0illSHjmSHRk4I2MDbx/CVNsMTNUwyMDZaRzWSSy4LzCUpmykWUWVVyUF6DGLDaBajAuPGqlQJYCpelEIZaR+IP0vGDzJk87g7AbYZyyP1+jrBee5gdQ0dJI3zvrb4ArbFx4ze4pIWlxdVcD7abO8QVmx2oUTCU6ZuSzUdXubTUeAhKPOblTGGL/qW+WX0xmyVmWeLRxz7l0A+qOzt7Whne0tbLI6tzQfa3NzQ5gZ0f0M70AFjznf3lQ7G2n1wU2k6UZpELY1OaqEaMM5cWzgMLZYaXbokW15XYr6tScafDAB8vIwsMlMMSEe+xcZeZmYKlJnR+oi8vEXOBHkfn1Q3I/Tl+h0MRxojxxzbO2izSXKdknjeyEtR2aIOww5TjUPBpGrQhQXqOobCHoViQCYw5GFmQt5opgI7ltHtFSXKPMYWbUpszKIvyA81GJzRYHRWISwyNGUI7F7VEMCFb3n2yZVVJcwhV4Zk3R+vz+SGvEXPMYj8QgHeJzPQHNAmUqcZ+QBPj/tqeNFNztfMvJdcYWbmxd2z82jY0is8rAO0K+QnWODXb6SBd0F9BT+fVAdiQG0xKFSFrIwKALns1XKPXValHPROBf0iiogxSCGoQVlzo99gqE9+4fMqhqYdDJTqqIM0ZxHO9PGXPq5ylqX9PcKILeW9scQXujkLkyWlEExMAYJPOCQmJtdTQxsHUXJDILcv0gadzenvn2T3+XLpR4+uJ/d8iTrD0CV8+kWlE6MlnVxeZTycBl8Gq7np4qWLOvnM08g60i1i9GrYKq4saHTqrBw4szLIgSxEdnt0wELAyFytk9UQj0rUaeayv5+o5M4AsFGgfRHBh8vuxGLscQoTKTP619ggxMjceTrixQM1mb4BimqO7On2mvBSWmArGsjnbCGowB6Og0DedeWSOYnLy5xgDZ8G1vDMs1r9+owWRhdUxKFaXFKSdR6IRNmVDYDFao0hKMaAMRIM5oC/QS9JfoTSYhxXug/KWHLwFQAkhIhQJW2FkPPOU0YmmVCAC+rk45iZd5OZKcSALJF8oB/lyFSUlQIKFCN2fSSeA2IZJeSZ+KG3reWpg9YpulKRw8pC3TP5iMJjiHKqioK4s2A86gP8YnRfrET6+FOf0IAvYBM8zObOAz40TIU6OHFYUIlW2/0Dzoy3NAPMLSBs8WbdvJiDA0UmmfEj0S/LddPiwY/lR6Vq0a3rD3aKjFlVtQb9AU5lQHhEnl3BF/wIB7G6vKIza6e00u9rurelKV+9Cg6Uq3kpH2W+t6kHN+8oESL1V0+qv44XLkwteksuA/PI6D0gXAxBMURKhQ59dCkyvpcFZDYzmaFbhHR5OzmRVTos19GVAXEIURUvagm+skCLQ3JehUVFKIRCMQT0zDOpAzaQ1sw3pfxQBpNkZvK6QCoul9nLM/IXyFhjU08Tc5GPv71hGvUvq65OdpPPxUyJQMNdfTRWHIK3rJwYggpWjJl1g8w5nE/EyR5TmiXqiu4v9Zgd1ruQPtCMN+nEXhZCqSJWXTtXSOdtCN5NXOjQzHMJY7fI1RJiJ1IjDgvKuVBZ9GTBFd7S4fAOASUDYf9riikGGQANVaEAMEOMip6GoOAUg2JZyDz1OihQTmt5nFXFQjEGBeaS41yKpuXHP69y5QLeOej69TeVmgP1Yk9bdw50nnPalhctG2/yUrMnIwDLhF4NHy8cMBneMOsETa5scmbGPAqcRk91XatiZ3Cqidd75AcAdZmXuYWlRY34+LJIvs/ZdY/y4WikxYUVLfWX1bdGu7tvKzdjnTj3uM595XeUb9/Swds/0ORgV6wBraxe1gAQjysAwlxajJ0AS0C4KKm0oAKpxeX2IJFRZsEk7gx4xZWQ3XcLD4M8H9EbHCXmgtmUQ1Zirj1ObabsTvMmKyjKv7QVqeB1g7wKxeB2zHKbLC4uyh2cmalm3im1Oubtsjh5uxCjAv382QxbsyPFQJkFBahzHISaYXHpnELRh+LDgNyFAxvyywHsEzKZnKGnHVNJBSDxCZLFG6dOEM97mQPYPbP3jQjjz2YBUM7xyDOAmWU0zpDf3u6YvH9GeQ0gdyqKUhGQebtHyeCXETRjHE99HG/XyYkxQmSy4YhoazL5VlgUUREyo+SYaN/V0S6Tn0dTHI505vJlRRRd9AsVeJpi0upE6Ot0GGjEuBOO12oWaTueyuWe81LmsojL5+ZzMjPFEFQC3N5ooN5oqMHCqKM+6RDyI7XhcCDfmr1d0atUsU2Xg75q+gwHjEf/hbqScTIy4civyVPtbd3Ru3/xL7T35jVNNveUMWohaZkTDjmw0Fv3FdAyhpcK5ucAjszFkN/BkwGs2Xu6CMjqZGZw8jvL25lZp7cAD3F5P5+jtyqxUXO0E4l2ksnskLx9xw++MQSqTH12kxhjd8wakVHY8XgM+YVMBfjyMfxjmTvFpnOoDU19Libn6YsrXLz0tGLdZzVJLavVAQo/hG47oCXKTJIPSKIGQRviNGfuzzTqEi/zvnVdyyiJCOBCBQDhg1EkjwcPeHmZEhd7O2/jfC0yMRow566vmclCQIwMATx4GXxcYTR7eJsZE/Lb2zEx+oRIGfdxIzOTmXWP3srMFELsyhzIIQYFyrxFpLwIjAs1Be34qHCSI69cFTqYH+jBtTsa5ahLKye0Oi80BLzTB1sa0i8iXCBNMnSXhODyK5Mx+FXoxYE7XFrswDvAwzqABwC6j6ft88JZVgAUWcQcQlmoZPGUw556o6EGHlYUpcpgmvlfQtp+IHCog+mmfvjNP9Frb36TU5RbmvByGeCxcPKc/LhwYkEEPZoDCkO2+JCQjjK30bEt6SYzo+L4PszTrJtTDEElu53ZcTmT5qaTesiXXSCZfHxvYbTXUVszygMU0S+LZ074ZTLgk+Q2SDmDj0aBPk5jPk27ExSX48r1SGPuLiczekMuf5iVleYwB6XqFRVHFpktIJFKiVDAz3e7QfCMGS8zbyYaT3aViIH9vxpuJzOl6Vy1Ba0uLCnTp8Ub+MAhRlUoPrCC8nysGW/4oWhVVUEuaC4C8ZqUMZqKqJyMGBEhUcZcWX4Mk2OpgHGThCFSt9DIdrfZ0UTYZtwbG/OAc1fnhnEyO2wTUE4EZF0lP54PFuSpy1iHQjX1EZlDDGqYr/ZbLV95XCVAmnCktlwUOol3fOdf/7muv/1DPksnpft3tXf7LQ0Bet1Wytbv+hpGsSwleFnFHOpKFWFDjbFr0ornsqpUkLrXtZL3BuQX4PUdocQuBSDu1z361SrrWoOqL+WonXvvEItf02pY16e/8GXq+BAy7POySRgEQPZTXyfPP69JGzSutuX/SIrBuyPkIQIQKFBCRgfBoZ4O9SQufw4heA5iSNp5JjJ/ly3GEltRjr28bVaGHYsuDpRbUmT3o9k5b1Ytg+USXmYKIUJBJbqid5cfsID3eHF2HbXRNCYfGLtCN3vE/GYmz7ce0vr44KmIUQX66uHNA/VhTGzbEJO0Tm2rBCETdwZQLcImGX98BbrAc7zokIFLGPpziAFhTO7u3e17mRuooN7ftv2/p3LP2wBscVUMHunj7XiUGdyh43xgAmZeFkQlNi1VFCVj8KzDy/s6HT6hjiMlmxd0P555jx5t66VmButD8mcnH7cIkfEKGQsq1YUmZVS1MNLauTX1Sml857qu/9mf6M2dHwBgHRK7W0Dxy/1aA4zgH0ECQPLjusSzoQdjsRo85SllGUIAbpNfDiRf9J6amdwLx6qUU4G+yqpSv6wUQ4GTmGjCwin2Jzo9WNPCwml9/BNf1PriGjaTmoBc6ytaWF+TIfTcsitI3QXvwxElHyvl1BV/8MfsuJXkunPyNjFg6wgF68qpJaWGIaqqViwK+V8taHEAZkFFjMgcaZNldsjzyFTyy8ePgTa0MzP1WKhmABkv7PJFyl0vZod9HU/jybjDWks04DwKxgxTVgojda7cV5R3djJZF7/6BEII3l7e0QX0ZzOTD+LtDIErFO0hgvd1QRviWbPDyWYmJfJ94rop56mNryoENOt6y7WfMbzz7YjyjIJ9AhHjx8j4pu7K/GYGcDI7LDwckxqeA7KYUc6j8/R2dOluM8r9JjUzRDIF5mZ2mHq+CoUccKkqlBYGKtn+T108rxqvs/3glh5svS0OrrQgaQQNoU2OtVZHPZ1dXtAAUasQleCZ4eGAzJHCiC6CqaU9rqHbUXx+LbrwBe55mWS0MdqHqpThlTPzNzN2R0lgrr13T9tvv6MFjPj0hWeVN6aK5aIOOCmZqlE1DDpz9YoM2Se8aHps7zqAhQI/GTaub9eZkz9+kMwQhELvd0w8qvAFBWhiiB0wvczrHYzepaK+QS7rJiI1hJ5el9gpI3MSA/s8MZ/KsurwlXCefXYm7+d17l1nYMfl7FHuZSGEDms+nsvsY3q9l3s+pBhk3gjyrcI7OQDd4yYUHLp6xDJDqFZe74wagJmPDNO9zNDfP007AHwOnSBIa3iCQDuOGzi9GGsymSuEUhEKoVAIKIQOLoyTmbmsyskUrOjaZQtuP3mNkx65zKzzKt43sxDEs1dnlw/5MzuLIYeXOZnMk4dkZgrIbkY5t4qgoiqVqqimZyo4IVhcu6xF5K3hM4CWJR2DuEd+vn1TaXtTZ9cuaH3pjIpYyMHrnp0HdaAM4WgcdfIe6rFFp02nU3cghmwRfZQY2PWezNRao0R4xXSk2b6ad1/X/ptva7SdVR+0WkCHg7WR8iBpD5AUwzU9+cwvSFZqZklzeJiZsLKKRIr1fSwdXa634/lTrRTQJ+QyM1WZGVyzvM7nZIDYjDL4HLI4zJiZyqpijrHzlK5/yeT8DX7iMmOGHQVF2haESvuTKfNPijFqwpnxfDJRryg1H0+UWBAuW7eTsyACc00siOlsoobP+wbPEKNCDDCEvLEz8kFzykJzQgJsUMgsHE7ENekzo7OvMCGQotdRgKC+8hpWlpmzlwomHGJUBMQtMfSYr1I9YkInKcCfm6FMBgMmzK/fFHnS9S8wqI74sR7k5JWdnEjleV9UPjnBJiKPl7nsHXiZ9HGfrvyn/tCZcRJkeL+2LtT2S5VLyxqsn1O1sOQSq6R/AVVQfUQzjto2331bRX9B51ZOaoWvej1i5xpPUhOretw3GI3kJwyD/kAe5zrQDb2Ky9BdjFElnqysSsVwqNMWXTZ405aXtTzDhx/s6eD6G5q81/1t/gAAEABJREFUdk2jnaxX/vJf6Y0//SO9+6/+v5rdvwMnqV5Y09rjzwvlKUXJ/A9zCqQBxbouzNA1dnQdisuMVpBoQxMJeWRBWEdmRgpRFtkZnLw+Z7YFao7vDL/uCDWyrFl0BXMpmFNgLk7H7eCE1RiF8h4xbaTdlNMWr3c7ztipC+rcdkEmM1MDmB2TRXTt+/Mc4KMPOnn4G0gVIkpDCM97Y6/wjmYmF8YV7EL6IMYAXuf5QN7fIB2sXt/g9bx9gldZFPDFyzJZ98pukCFHSBVC+zhiKt7fzISkh6TDy3knFlJZlPI2h6WHvz6O6OJk/Hj3zBgZfkYTM/8lw52R45h4fHibmcwM3odkGCg4UeYeqMEbT+uoGac2WljU4NQp6DDmLCU5eCOp5z2kWJiNdf/VV5TGO1oZDXQCwNd4mVhXKgFzj9OFHkdlbrQewPbjJScPv+qqVsVCdXIQBwv4j6SEw3A7eLiRMaJNW6WtXT146031+FK3AIYGGiunXW3vbchPfXKMGpxcU7hwRqkMMp4LGZpx7ai7POe8/cHsUA9m5o8dmZnMrMu77s0O+xex6BaZY8HssL5r9PDHVBQlc+khu8kUddxfXAl7mlHuxLPbxcy6jzqeP8aR71D+fhUZz+NrmnZ8vD/QV4wB6OQOxN6vqzd+Q4gyC/JCb+ipg84B68alQr5CEp4hMLCZyevMSOkfUZYDu0XZVVWpRAA3UGI7n7At+L/rG0OUn4UGB3cI8jTSzwwlYbAMwUpmhzzbFkksUkQ9IEVy8v5LOfdhKy8y/3kfmax79nl01D191A+8GU9OMpkdUo5BbRV1UEhhtKDlsxc1On0KMPj4EsWYSKpg6YCuxo3G164rX39bgRff0WAkj/PEYjC8esCDOfl8C+bvYHU9uY4c1J6WVakQI2NkuRNI6MM/Y8/QaeLEx/DG860tbb39Zje2L54Vxh9AfQiVKHK2vHzxgsw/NyO/n3f7ogghdHOjGbdBh7eZye2I45STTDLjR++/zKyTLWLXEKIevUyHf7zM6yLeks1Pcz56HM4jO3wgJOQWvLyt48sBa8E4nuuxAArFEOQ8JAPcfVXozYFclaUq9DPDYzc4yliUHYgnhB7+0Sz4S0h05ihNUKaRK8+VKC4HgQ84R5lmPkigWZJvFR6r0ERmprKq5Numv6Q0bAmat2qIdzx26XMGGhl4C0+CpLx+sJKUOz4+tPPwcZhpJ5yZ0b2nUA6ULfIS5G0z1VmusgSou/Z0NAOI7nGRnUeZ0QLFeN7bONHRH6EMffj20kCxb7cK5OgfSGf9sSZFVJ9Yd+3i07JRX3u0m0I4QvmGFsn3+Tm4eVsbP/ieVAU5H/e0hhFmxHItVg0yOaDMDuV1/TIjmZnE3SC//xXFOemEo8wJMV8CuGpMFV/CAvHi+Ppb2n7jezopqQeVR+Ry+Bzmg1oLZy8p7BMKxSDD8FZGAFIyLZOP48MF5uZkpL5gE4VOIjXmHgEqrRU8pSyEAI+oyCIL1Iur0ytppN7JKM8hoJOgGQ4oyefZcRHmkrdP2ElySelI2hIqNYSZ3ZPPG1CaWffCt8+LamTR0LF7dn0xvBL6rKqe6ronl78/GCgUDNbFSZ6adcBypTu5d8xsAw0etaWzmXUgczEaQO1u3z2KexcXsmCUhLduIY9zvE+Ps06Dt68ab+N9fXCftAuWWDQ+CS/r6hjDeZMohigzepu3eI9Mh3J6/+PShFIcFK7wiBxm1lW18Pd2GSX5+F3hR/yYmQIkLoO/mck9Wcu2nBd6Wrp8RmF9SfvUO01ItyCzoD6CTx9s6c7rr0rblHKc6HJUhA5mGAXv7NtldmuaZGbyejMedHRh4Ay5PhL9nTKyR/Ts/IX+N955W/ONXR2DN9I1QAyvHVjNl/qqL10C90G5LoQCVYQg10cMsRvTx3WK6CiyQD0fYlBHgdSJZ68P5M3sobwhGKMJXKHp7KMe5rvCo5+6rlQ4+Hj21uGoP4/d7d28p/Mu2ZVqnJ/jx8zkZQkdlXhet5njyPHlOPM6148ZdoGJmQHotpMl4OZ4WcqdoCbrCj0s8A7O0Bk5EDJgFpfnaaSaM72FkW9qknvkxo9Fjpi3gN4HrlktkQn52Z6XeR9YiPE9kYUgf0j0c54uqCsPaShGGtPPfzkPWpvZUV/j6fD2uWSyR03I/bT7vT5m6CKa/MudFvoaXTit8uQSUag6bzyGxak40guf/pyuPNlX2e7p5uuvcXrwrvhKIwegBeu2Sv/XfOYA2XXgejSzQxllcBHLT3IduG4d7P6xKKNDP2/u0bYEwGlnVzs3byj6v+hDrxKKkM8rkaYFqTq7quLESU3gaP1KEU9cFaQxygHr4HJ7PKRQKFIXLKgj7BFDhBs343LLzKCgQLmZUXF4u04Pc+/9hhBUEeNHwigHobcxM/ob/YNiCA/TGENXrqMrIofjw3imi9zpTSezLg73v9k3wUt3c8WIrifn7en+3p5CotecFe8FDlhYU5hlKFFsZ674OVtbZNAaAX3V9Pt9HXAg7YwDgnlfXz3j47Io9fs1Akv+BUZlod5ooAKvHGMpEdUFiygud21gweoNfCUMbB3S7u5UkXY+GZlvlnT5GXemzkHgEzOzTjlmRqlYG7kDSMYTdwWP/JgZC1jy7d8pwqhMkqferFCQH3FlPEP/7AsarD2nvVjpgMr1M8/qzO/+gdpwUitnfl1LvVXtbX9fN3/0J8p7M7Vjw3n6/iC5R/aPEONmhkpbuZ4ZqpNTJto13X++7mHcHE+UnfCSZYgqJ0NVTeTI6Ya2bvyIkSVEBKbqqKFkBj1AqLNPPqfFkyfkunbFBhZRDEFYAu8dFeEZIF5alAuTH5HSVWbWkYwnKFiQmXVEiQJ8DimgT+kQoCKf0Q9pdD1Jc5eoKFTUA1ns0y90bSwE2Bj9BE/yFrrUdeDYKQCwt/HngHwt7atBX1NCjcTn6ZOr6/L3Am/nOPPxO3tLKqvK7ZcVEMLJZTAz+XY+IwZz7+GBsz+bBSWUm1gJGYoxqsIb+8BmhmGSPG5uAYvXBcomk7F8QAd+yTYTEM7sUDmw6Pp4vRjYeVLTtXc+rkgvy4yZvbEOr0fzXgI7T2CRldktPljfPdPfU1octv0Zv3ZU52ngbScFKWFwW1vTypXHZHzQmFV446pVu3tfmzdvyaoF9YqBtm7d0w1Ciry776tX5u8GxMOu/Ip3ApfBd63kYzCAP8/Zwfw9ItHOdWtmMnQbY1Al04A1HDDm+N4N7WzelTsd7+87gdMEXhNDxkoanjmngnPted3TPEoZfUfsFkOQ84shKMA3kDpoutRMnnZk1ENmxsiSmen4MrPumeS4SKi1y6MmUQmJK8sEqLGFz6cjMOG2cVvPAaXv0g1zclz5wnUgm5lcT95+whfQJjFxcOEHAyZ18h9/EfaBXXfe3h1niDHSuWDGfmc54AIMGzxxQhA/unEFu/eYuUdGAS6E96vwUB5GeN6ZxhDlnw4Zu/PUMwxU1xVbai1XkvNoiPGyT6rTgE9YTNqQK3vmcAGx9Rbw9ibOV49cjz6bmcxCV+uTTzl3i8ALfDwzrz/k7fWP9vU2H3z2skfJ9ZCiAWJKF0caXr6sfGKkg6F06841bXMasbxQ4imTRlWpdq/RXb7eTTe3FNiV8gGLmLkYeqxC0enZDebATeggYSjXrcvhhLQKMSiwc7mBejmqj7EzO+Xmzet8ldtXb9XUr0v5y+UolKotyBdVs9JX/9xZpcVFTdkpp6glQRHRLQQF2j2k42fSGCMtDm8LSOCE3gSZ8fwB8pZuF08fJTPrHrs6sh7bY1R1RI3Pz4msqPYEYMaHOsnoAwTQPMsxZcY8+wN25plcZwNe4CY4VjNTiFHO32XvM9eQUbArNKA8cRkTyyg8MVRDnUh9cDM0wigOwpYBzaxjHnH/rvAYAkIFeX9fMS1gLYtSfiW8jE/OCSm5ARsPwaIMviFERdq2lM3mrUJRwQfwGO2cwUeRqePTySZ/4JnVc+ypZJTJ6bCcxp75KE4fKguURObKjeczNRjW/5Ju/+Il1adXtI+jrctWeWdL229e0+v/+t/o1tvXiIuzprs3tLtxXWEyl43ZvYjrfDG37CidrlicLQ7Cgewvz2Ym15liYN4RKlSGqFJBEf3zK82n2uRkYjw7UHViXWc++0Vd/viva/krv9F536aQBqcuqrdyWv6vcE4jX7SiMQt0iOyBifjTocekmDuEIPNC8mZkutsoM4k7o0tmqCQpU9+95FLeYiOK3rvh/fChywcFQyCZfEcJMXbzCdhZZl1TM+Ribo47Q74SnXTyUOtO1KkFPy2L3MzU4YmFXJU9AA4+LCqCF5p3YGZ+ufNeXUcauhxJDGJBM5Ttz1lZMQZ5GzMEYSL8HgbfbJm+RYYIY2hKAO4rpywruXANPCdsD240Xz1m9IQcfImJwEokMjO5sqaAOBY9HYPRU5dBxxfdPWuivQ5rzA7z3tbJFe68zMybKjOAj3dMXeHP+GHteJzVxcs5SISkcn7VyTNavXxFGgXtjGfavXNXD8bXNU17Wql7WqxNB5ub2t94RwNexqp5oXww63alsZ9x+uJ3PQIg10VLGxcj8ByLQgEPHGIQU5Mhc+Ss1Tiuyjt72n73muIga/HcFRVPPa/w0ifVVCPd2tiU/6OBy2ce70CcOOKbHYHYAEiCMLL8cm05eT4hi+ve82amEIKMtmbG8CZv54B1fTpl6hKlDmzHg8iLK7E4Xa90ooR+mf4WCRXhYLTycQAkOVoLW+dDAhcug5l1OPHxnY9jrOfeFXliiKrRq4ceDKOqrDVB76aoIpby/jUhbQgW5J3NDNc9VwtwnWGMsdvakYzOFSug6U4hLARVBNNmJjPY8RxITZID1v/3rzUvcKJgRvjh4HUeIZgMopkYUDGETojjsZ2vK6TBsP4BwMuPqetz9OPyetbr4OjZh2TkzAf21KRwPB4CJCzmk6bq574DLd2AHl/OyYflFa0+/qS2ciGwJeygx84+q4/9g3+qF3/vH2mdjwzT3QPtvPumevMDjdSopmFLHDgBxH7s2HQGRTZz7tbpIGGhjIxmPCNng+Fb2hkv1lhYzTtvaevWLdSWFBcH2h3v6s1v/o3i+qJmvnD60pUXnifUOKFJDoC7L7CkhMwZ+rvu47HtSHePtj/WmZnJde96dxIXRchEb2TmUWZwMNHOdOw4ZJLPx2UJ1Dt1/SnnsZu/e1ovMzOZAeqikOtpe3tLERw6hvYP9uVtIju/HyrQrPPQDUYIx0L6lu8dZOoam5m4O4ow9c5FKBRDZIAE4JtOAAe80JT/Lao5McsiX7jMrKtz3lVZyeMW7+cTfZQiAjrvjgcVM4ydMLphYFTjbGWU/7x3wns5IBiefo/2fC/vivhZ/LxlR8zJ23m+5WdemgwADc6cV39tsft7CbPcyNjiQrUsq5cU4lDb96bauPm20sGBBgCqZ7ELC1qU7S+sc86A54omFbEAABAASURBVCzUFqA+lAUQeN7LvG7aujPJCuhC+3tdKDHb3VHBq97eFMHKqMe+9JJuv/Yd3d7fVe4TD58+p7C4qlTVnBI0h6cGJvSg9190f3+BaENDSWYm/6MPXvbBgkeekd2fDkGbyDIAfNx4TBF+QSVbf/AyyMw6kIsaHV9eFoLcCyf4JTq6IyvKUuPxgXxHD8Hol1WCmTKaDseTiliwa9LJLHCy0FJhaln9XUUICsEB20q0afHQkncOeGa2ewATYWi0m+NxhZF6CFvQZuYhhgOal4yFhUUZhmzgK4zqAnofN1qIUWamACXi5tm0Ucb1RbYKRu0WgrlO9PNdDnxvaRZkwTyrgHxm5Lm9wMd18rzZUaE/HFHEDsGJZwdvwKUZPKblXAmPt3jhMY1Wr2peSRPNtL+9Lx1M1B7s6tTFUxoMW9278TYnF2MVuVZtUYUhDzp0rzFPc82J9RrIdXFIWS2Gm+J9J5RPaZNTkJxsptvv/ESB89DzK+f04se+rO2NHc0mm/rx698QKtXS+mNaOH1BqeBUwqRYNhLzD+jOjww9PSYhh4/J9B7eZiYHnReYkfcMdKyngPw8fuj2+kRH52dmMmNAa0gFHExMRaZCPheDR06ps2mLrRMLNLvwkIO38bmDGW8TYuzazXkp9lCirArNCEkbKPA1M4G3GW37vZEOCNc6T+xCuKAFHtfzhgIijFo8hkwoGEiRutCH9UEODle8Hza7UBUhhtf5sVrOSf426c8eI885pUB3MrOunwsqruPUzJiwT7CVMbZZUIIHTeQ8snfmwcxQGYoi/8Hb2+SU5elxnRlCHz9Q5zy93um4+Gelxy93syhNiFengLnmzPKJT3xcDYDmvU0bsz2lUyt4waH28JbDwjS++0C777wjqyv1YqUKb5GRJSOOT8WJ7MOhkbrTccLqTh3gWEiOiby1qe1b7yqMJ3KvvHvzrlb4Kjdl12qCNEVfS4Qx9Rofo4sgDjTk4zxk/ndkzB6V5L3GriOn90p+Sg45vZ2T26rFmTkeHB++63jqPX0YM5PZe+R93JqeOn4qPK+DeQZ4vV9ZVQrMz3mWVcnCwNGCCwe2H0uGGHGoJZ5YuQOKNzQ7BIm/dBQ0CDyXAFtcXu/k53q+CnywltXjwO/1e90ALrQbqChK+Xbgk3Lg0J1RDsfxMge/py48qFPDxH2rbfDWZkEhYh2fnXf8eYn2mVH89i4mk5BffpH1xMfr2vDgeZKPvLvm8HMweYM54kyQaVbifldP6PSTTyv1CrZtQFSg2J1Npb1d9Ypaa6MhHygmuv/Gq9LutiorKa8UWQQGD9jKv+AlFOV55y+ZzJh3CN32WISogrxJam5f1wNOJqpWWsPzLK+sacQHja2NB+IdR9YPWjl1WnF5SZk+NCMWfo8zLH6+2wf7QMufrqNj/q5N8j4XyG3pfVztHgJM8Jxuay/LOJEPsFfGMzu5k/M6Q/4I3mIIOsbXBI/ruAuU+ce1Fi9e8TLnIzd45Apwg1NTAt3jyQFpqxhMJUZrZ6z81CigXAeGpyHGzmP6C5tkCjCuYeiAbAg3XNhImznMd/xfqsEDi3biMrOuvfeJIcggb2sWmUwgxs5qRRsWQLYgv8xM3t7sPQ27HGZHzySGvPrA5fIkhPZwIEW8E2P5eN6XYrmcx13MTGZ2/Nilhl0KPIx7YtGhRT/zMNE8wLVa1MLl5zVY9r+jYNpvN9QWY/l/fbw6OqEzCxfU25/q5qvfkfbuSYxfxJ4KvExbmPwlMZnQdT4kzzPdlnlkSJC5vC4Ji/vOW9/QeOuaFtqhTvUuK2D46e1buv3WT2RFVh6OOPZ7TBoAYmKhZEnGi2dkDr4IncwYRB++XA9OXhN8zEA7bn/+2QRz9CLIACdqIX5P6sbiuYUEDsbsFq67FoW2yO128fGcUHo3RJdnAbj39Xp3nonnBgfp5Bhxp2oyFQDcAV2ws7mo0zkf2K1VSC2Thp3PM8ZAEF3IG7Qcsnudb03HTMUVES4jZFFE+YrwgbvYBcD6oP6MDBgodYN6e3GZkw8CBRQWQ5AbNlhUIj5yMnhH4mGzqJ/nMh3+ITlsng8T/30k64//XmS0diLpbueVWWIJayUWWTx1SosXLirXhXaIhzOLvQpRC0VPJ/GWI174Nt56Q3O+sgnEVkXFXAuFMspiwPRufgDY5TwPMWBGcQl7BPRbko8Y/96ttzTemGhlsKCCoPzu33xL47de1Wgxal4j3uKCqtPnJT7TOoClpIDR6PpQLbT6KXd+X7nRw+l9hUcPj5Z3vUyd9Oa/yNo16yq6nALzTCz+RL3nA6AyM5lZ18Dn6s2dvCA5yFm0/uxA9Xov97DUPfCYcCqEIK/rcAZvx6h7fPSVuoqKrdK9pyvRXbg3dDHLGFWyAkKMalkdvmK6jjBsAK7/5Yw56ZBttKoqXhDnaomlh4OhAoZ1YczsPeER1lelC5vJy0S7oBBD5yEjhhbtvV/LpFwRGUX4hJwywnvqlFGek8lVSSueXRle99PI2zs535/W5v3lpsBcnXx1J7ymloc68+ILagbMV9Jbf/4NGeAbb+wTQoxV7We1nN/e/dEPxPmSvIvFqOgeBJ2YHc7V5+/yujyw6WaZiYsD+qyYZ+ZYafvGDdVBGrDjVavL2r93T5PdLW3tHGhGdFNStnDunGRYK5pCjCoAsR65jvk/UtRlzWDc5d77SdjE6dE+ZiYDhF7mMmMoxcAcaIvK3+vMDMwO27q+nP9kwrdFk8z4ETLSwfkEfybvXtbx4O1DjOrKj9o5rqb0N8aq6rLj0WGCcf1vR3oIOuG7BCBu4JyUOPopLSgBVAdr7BQe5Ax8UCf2KRWF4YELtSi64RSixjPVZcWZ3UST6VghICyG4pwB+8EXgSw6SKMMIX1L8EVRkA8heK0alN7mqGABMiU8GxXv3SC+G58SM0OHFJD32xjPzOR//PlRMrNHH7u82VF/WBzz9Aozk5l59iFF2hiKNpRmeNQ5Rsqc/aostXjpKZUctbWB5nFbt2+8rjf/8m8VtgqtDvj8O97T26/8jURa0K9giw+hUMGcfZQE30S5p8dek+EUW6lqa0VCsv1772i8eU/VzNS3gWxzosde+hyfnZe1/WBL07k0uHBW/XMXpDLKZSFCF+pUZC5BPpIeXj5fp+MCz5u9v81x3XH6Yf16+/foGPDOy+XvQjhJiUlVHD8ehp4+U5zMEdNDu/PA2Gam4ggLztX5lOjXceLtHKSR+gme2Ovo1f03fC3hq5d7FBCkpAgQXLkxBLkn9sbOxBs58p18AMZT9DdgjjnmKFlse04doAF1ywIoy4KirDmeKRSF5DwxWOuEl3EhzA6B1NKmhUdDONGieaNtgAwFmJk3/Qh6r9zMMBNE+hENZWYfVSxXp8/xIysfKUQMdRwShVnAN6EtFj2Ltr7wBB8bTmgaTbduvKP9d9/R5VMXdOFTX9Rjz7ykYYi6d+1VNfduKc7GqlmktZUqKY9FFEqHl3jJS508jCDMoF4OfO0rVcyn2r79lg7wumkWdOIXPqv6McKGE6eEb9M87ajqRS2cv6S4sMDCTh2I09GcCyTHuM62I5+vU/fAz6N5Hn/qbfAxsw/U+7MxpslB/JCwMWoSpuzmFmIhB5k7P8HHbRvBRASU4jIzed5laXEU7lmdV+fkALK3pZv8kKBlV/a2JeXiMrPuZGKXo0e+dJadIP6fgTizOWD0hjs72wiZ5Ucb9NGMcq+vCBn2Ociv2d6WlpbkzMfjceeJYwx82ZvLyxdQrHWAlHxBFBjOUzG4ex/n5e29v4cuLrxZUFEW8svLvY3nhc7M+OkefvqPt09sw87L84+2NDOZWTcncl36vjEeaex9nYdTZpF5lfEDvtSU5ELWcO2Uljml2F80xbrS5Zc+ppNf+aIOrt3R3g9+pGqc2Prv6o3vfJuPHXPV7VQlu10dmB9oTbBpldmFUrc4WuQWpzPFLOGJ5yrYjfbv3+GAgwUwTHr3X/4b3ftXf6yN/+6fq2VhBPre2446+9hVYWXNyyA/RXEAIZ5+1uXze7Q+YKeA7r3sg3Ve9j5CbhN6RC+BeZhZhx8zSiHvf6hXqSxKuSd1HQbqnOyImevWnd5h2wxHyeVILAT/IudYWRiNOnzNeUEsAO8GJzKOzRCDjr/gjWgTMisAfSiGoBhjRw5keMEgqcVt+4A+tpmpYUU4I9HJz4TnzUwJA7gYyeBRVh3gnYfRKTNZ9+7Ox8nMFBjLhWxBRZuFN8rwyJRHBYssXO/JCAjhStFPubwuI8dxdZeH3/Hzw/SQ3cPHRzNdn0cLyJvRgZvsoXLh6cDIlM1wz6kis35ai3yCDgt4XOKyN7/1Xd36b/477f7Vt7S7dU99Fu34/libN15T4qSm11aqUzjkh54NHaRgSkFyQPs0CsapoZLCxNHSFi9wc7bRpdMLymXW7fvv6rXrf6t3fvwKO6Y0WljRkOO1TNA8pbOHE0jmYsv5IWo33mHB4a/r7DD3U35h4G2czHh4pJmXsfrlTENEcDEMNiLpbm/+sAflZgE5WagsTp+vqGR6cq9rZjIz2GU5kM0M0Be8n/a16A6w4ygZf3ysqirl1HDg4GfEjiWB3TkxMx9AkkuiAqT73x1uCQkagFviEeHbDSKu4A+kUwzmAIQ3q2FP3t4HUYxqEHwO485rk/qkvV+kr5NPu1sQtPO6RoXmzIqbcaQQSwUrFCGvd2LID90Py00y/uj4gtFxnac+lpm3OFSWl5nZcesu9UXm5d0DP2YmM0MOl1YsKMlzEQQbwJsH0yxk5aLSicef4qhtTWWdtMdHibyzp7VnLunqp1/W488+q14hznhfUbu9q2JWq3SUiQs+ERA4P0R2vMko9jF6IDo2UYmvl3f5UtcS+K6du6on/t7f19O/+Mu6cvGqkh+H0mFp7YIWzlxQWzaaFQkO1skLi45fgDmnbtg6oV9kRu80et9NqbzxsQ7g0LUVl5nx+97tbY7JzGRmR7ylwJzMTEI/ZibUpRhL8JE19b/RF4MQp6v3Ojp34ziAfQTn6/ZygPtzxY5fVpUizmAKUP0QIcSsGUe/jr8gk+EgK3AXRMaB6KcOiUk6OUNnFhDMKeFpPXXmTmbGx6N9hJsIXuouyioWQiTmcQF8IDPrqlw45+kPMTD8Ubk/dyBCBq+PISoilNlhP6//meRaoakZP0cNO6OQNzOZGbmfcVNtxs9Pa0KdmcmoD5BboftKFqWWeQ7OX9DoHGe3PWlQ1jr1FB9BTi1rc/eBlk6sa3WFFzBi5b1b1zhHnRFSSIG5OiusfuSFjcO73JEDrgCBRoP04L7u3ryuIlYcp53RNi91e60UOEoL/UJsYjr7xJMqllfVhFL+5c7PoM1MEYlN779cv+8vOXwKFj6itZiqK1cys450dHmp8wIqRyWHycMyGpiZYgiKEd6AesJHjwbnCKMOuGbwlKiPCl27yBM6xfFNcZITCDYq0XFZlDjL/S6Or3zUAAAQAElEQVQCiGDDG7qD9XyDs3U5AvzgHSDrOvmzC+SgNjMWlsmvsiypL+Wx8Hh/v4t1ev0+SsbdMKIFU93rqQ+ZmbognRGOAWxm3RgutPPzMVpe9A4pydu5YAUrL8BLpm7CaNObPyTvd0xdIWN7amYyMzr5fVhoxrNXfhRRZbIP1TzKO9Cf2xnKYOmt/e17EqVZNBXnz2v5yuPKZdSYF91djsO2v/+K3vz+d/XOT17VbeLj3bvXtQeQNdlXwdFjwZhmBoCDMmkOBoAl96MBafyvX2p3V7Prb2u+v6P11TNaXT+j3vKa6uUVTbd2NR43EgY+fZl4eLCouRUdiH2BmSEXYwh5M6Bw/cL2I28zk5k9rHt07seFZof1ZvaBti7xcavc2cr7H5fQWgUAjLzcOSgTi9dtH0JUQVkEkGbW8fR+CVlhIvfMTh6OOq/BcCD/W24eRsxmUwC912EvhCDHZIEe0GRUjCRpJuMwP/NCEWjgCnDmrgRPnfy4iSWh+XiqflXLB3UBva4qqw7wPqB79mAm5xMZpBsInga1aBdnI8WgbiUxOZNUwa/PoohMjmYy/mR2ANTDONwsCJrJzDq+Or5MD5/zUZvj9LjJB1MzU7CgRy/v42Rm3RheFwCCe8euJbyN05SE/BPiz1l5gNBDXXnq82rqvhpr9faDN3R745pWTpxVxoBnzp6QTfd149vf4tz4AQshKMxaUuZjUkIHqQhKDJB9rrxvmMtFn9e//u/4fJ0ISZY0S4UGi3311nrazdvisEJtOdD5F7+gFBfxxK1S0coX2LHcBRjzOTp52YfIJAv86Oe7MvN38h5mJrND8t5engChp05dGT9BJe+cQ00JB3I2KUeclYlpkiKgpICxvY8Tj+CgUocDyqf+dyiqQrEXtTveliEvxcTUUwl9b21tAcGswJOcP1LJAeP57ArNuRvIX8piiCrKQn7NeVM0w5Mg9ISXj0w7F6Rw8EEO2rquVVZVN4D3cbKAAY/IzPtnJoPy4eNjV7zh13VPRREVY5BM9NdHXmZUPlrzgUcmwg0CH23j+aN2ZkcZL/s5yFs7t454mCPeDIWmeqi1y0+qWlrQlPJGjYYnVvXkr/6WPvZLv6lPvfiyhgT9G2+8pdnNGwB4LsI6+eULuftPn+DTIo/zDijf/E13475uvPYKcfRM4+0D3d3c6v73BuONu9prJ5pFqWDMknBGvoCC8OTOAc4kRvKQ4M3jz76PGz/SytwAjzx/MGtmXZHRzjHgD8ep5ylWZCGXZUUcO+PUqhWiKYbYkZlJTpJCCGSNnLB57si/1PUJnfy/9On1B5K918YPFBIORVy+eEJDrDJ3xKNMD55NJvemDijagPokd9ve2MmP0/zczgV2imUBf3ohSAxBnUCkvh04P/fK3s49u9c5T08D43kb51ngrRcXFr2qm4DM5B7EaNP1ZaHo3/Pyfs77uJsZMsqOH//O1OywrZnJQpCQpTUBFoh0Gks1s0bhias69fhjUj90dWW1pMn9Rs21PRU7QcOxdOf7P9b2m29I81biTb3FnM5L8PVwIsPeQe0vKs5kvvVA99++ppoF8NSzz+gsFM6d0fW7t3Tr3o4KPjlffO4p2cJQbTvXPDIdQyiSn/c21wWoMjOmFjoyM/nl9jEzmb1HXu5EF0+wU5fI0Ivr+vDp8BcYdhkvr3BmLY7K/1tNuHU8QwxdamYKMer4cnt5H8fYzs6OMrt0vzfQyvI6C6HVhKNcM7hA/p5mZoehRcfDBHBnnef1//qg1+vRaSY/uyz8XBTX3bYz7e/vqsbLBpTvX2SE1wyAuKirTigXwheEL4yM4BHmIUZlBnPDTYkbE9ZzmnMeKnlpZvsYKgIKqjitSOoMSp/MJHxSx5N8NDVDaApMJqFZM1Ke/e76UOb5v4u8rdMH2x2XGXx8ay6zqbAgMY7/b3Tnca6GUEBlXxdf+jVNhmvak7Rz/7bS5rbi5ce1cPaqnn/mY1qOe7r2gz/S9N67CrmGSvk/KJ2jKcSoGApVuVJsKuaSdO/mdxT2tnVx/YoGIpx46652Xn1FB/P7mvISOR4OtXT5FyT03iJcE7IsRAULLp6OL5+D2+T4+Tg1M9od0nGZp2bvlZmZF32InKcXOgac/PmYzA77dHZz2/EcOMUpqoF2dnYJHxvvysJLWF4ycCS6NOz8SVwsiFZu/6wDvv7u7O3I8RiZ29LiimZ8AFKgb5rzXrAnisFsI6afUGKQe8Nery+PbV0oD6QzQDQzGraaTCfya8Th8v7+nuZ8/HAhXEnIK8/LTL7qDsuynA+/EoI6f1+VMRYKjJ7oNMOTFYC3x2oryoq+TIEJZYk2gd+f/zYzmVnXwcd06h5+jp9Ozp/h7Q2BnPMxOcuMGWa8qPlL3ejJ57W4tipfhNuTXe3efUvtaz+Qrl9T3Jqr2Wp17+3XNd3cVMFiqHC9KN6Vr4DMEcYlaYFesLDu3bmu8cFUk51GJy4+oVMXHtPegw1t7Wyo7UvV6oKGFx6XcCAJo8NSxh+/Xbafh8zs52n2EW1QBqWPdnf9UaRHx3f9+/tUUZaqwdV83sgPCxKY8vbe39sk9F7hrSMOURSWtO/3e/JQou7ViizyPu9KC+BuRijbsJs5L7qph7Pd5SU4OMOWSNuCaYanFNfBwRhAJdWs9JKt3j9wxBDkcYqvjBnhh1lA360C5XVVdkCfcjQyHAwUQ5DHyC6At3PB3Ts3TMTH82fnkVppNFxUGStWaQL06qgFHN5GP+NyPl7titC/hz2MeXq/YzIzeZmZHRcdp+9LfbzMwvPUKxw4/i9P+gtGcfqM6rPnNI5BkzDR2zd/qB/+6X+jV//8j7R//ZYWOB/ewZvuvv2OasYpObAvMabHx4eUORZL6MyUxnu6/c6bWl0utLS4qMh5cQhRixzZzdTK/yJ+HC2qd/qUDlcBCQrwheZyHZPL6XT8bGYyO6Tjsg+m3t7po8rdHk7SezzMTMeX9/P6Fix56s9mJgel4yZR7hiIgDIc2cDM5M8WgsysowQoOgdpUh/wB+q8X1XXWl5aBSeZF+OAE0UX4LQCo4E+ADCrJVabc7DuKHchzAyllqKLgkWEqeWXAzWE2A0YY6C8VMHqieGwrCHGPu7vEwnwCSHIL191hgtyb+3/JfVwYUm9wUiyoAbgisv7tATtzoNHIUCX/LQf0+EfEnWkv+PKH653Dh8ufX+Jg8QoCgxikKBGjRRNBcpdfeIJNcOouQvMy9ny2lmdvvi0rr74GZ1ZW1HaGWvz2mtq8aaV/yOBbQSDhm6DqlB2f3k+8NK2e/stbRGSRAY8eeoM9VENX0U3b7ytDcKUeSH11k6qv3ZCPrYryCR4ZchTYWT9zMvMfmb9R1Vm5uW28bpM/wwLV2WXIquHnm6z4zbeDuFV8bLuf5G/JJ1jV2/XshgTDRwPJHIe5nrEG0dSWKuZJ/lOXRVF51DxH4qxgmVUQYjiL3bjCS8cMABjkQTlc/TjjUyBxhDAq3DzziyEQhFFT6cz+ZuhLKFYDMi2KPO+jaZ4Z5+Ae1hPHbj+guhbirjMTCEYAidN8EStFRqMlpiOYfhGmVhHXGYmX81kZUZ7Zbyzq0td6ryP646VZmZdWzNjjKDuoou3PaaujB9/Jvmpt9c7mb3H0xsHmUqo6IinbCI2cKEU+0taeuEFTYelWMtaXl7Xha/+Pa28/MsKxQI7zYA5TXXz2vfUtHuqm4KXtloFYwijBeLhOg9UxVY33/meNjfvEyQElWmg7Vdf0+bX/0I7136iShNZiRxrZ1Qvr0mGboIUXCbkITzuRPLUzGRm+uBlZl252WH6wfqf9kzrrp/XJ2yS6M8GoxQySzl1Kb9eLRk39ZhYKqKGoxUNF9c0B4mNaBWSchFkMcgvnhSCKVirKmRV9Beh5t7Gjg52iX0lxRhVFjX6NnTY8Bx8GNKoIDMFyAFrIUimzjOPRgtdA98OyrJSIlZ1LxsYuOK5AuBOMYQOXA4oMzpDZiZv62DwcnGZUUfKrsJWkOBdQoXMDstFYmYyM8pjl+rocj5O/mhmnnRkRp67ezj6waxHufcSs/camb2XP25xzPv42ey9Nsd1XnK49as7JkNTGC/LPaOqvvrnL2npidPajtL2ZEsb//a/1fV/8c/07T/5r3UwuUunpK3bNzR961U+P09U51YFHrtopQrj1iznPNnX1rvX1O6NtTI8rcXzT+nE1We0tn5aNmmVmywrCi2cuygtLtExcEZsihZkUkc6uh7KbSaz99NRk587cV5OH+xgBl9ZV3xYf5j3guAyQQ6+mlBgjZ2jVw/VMofIe5DhlTPxLW5WFacwAytU8Nzsbivtb6lqDrQ6qORtEuV+clPyDhAB/3h8oDk7vlNZlAoeg7jnC4ARNPr4cqD6X3IXAsaIgpBtSrzb0NGB2wlMmQPU814emJDXeeqLweMafzajv0xmpoSxpsR4c4QaEgsn4kLv6+Nn6sxMfvn4weXxh0fI7LD+kaL3Zc2sG4ffh+Vm9jDvGbP3P7v8DnxPP1h/XOblgR8cXwfgmCQcBj+maZRavODozAWdfuYFzWpAPD/QO9de0c0Hb2vt0gWdf/5JrZ3p83J2T/df+YFsPlHFao5t7oBcooeSj0wJA9679rby/lgnls+qv3Ra6i+IrUsHd7YAa9byyRWtX7jC2EG+EfpZM6IpyI7++JPwlbnLmFH+CHWF/54/rodjOu5qBl8fsUsp5U2LLBnJzOT2MyEH5S7J6sq6RiM+zBC2BkX0Ry1AFp+OC0B8753r+u7Xv6Hv/NWf6gff/HO98p2/1v0b72hlYUH+71z7X/SJsZC/5DlvOPPyeyBPg/AnskaT6R6Ofq7JbKxQlzrwl7xobHlZE5Q75XitjFEeXvg/gFwVVfd2WJalClZWDJVmU6ybC3ls7QD1iUcmYX6c1kQpldrlbV2pUk6FHMDeBknk6XGfYKF7tsBEqcydSfiFl7ejqLvNDuv9wfuYTB4r+fPPS2amri+puJy/E1mZwRHyfOtjkzEoQIS1/EoTpjUdzBTXRzr9+Kc03o/y7fzcqZN6+T/4Az3+H/0vdObL/1iLZz6hg7yj73/rjyVAWqOLwvfjjP4wosFw+8abnDG/qpVmQU88/Qnp3l29+3//r/RX//y/kmGDtGNaXn9B555/QbnO3fkw3dRYluEEIkRWfj06J382s4fzMTMv+pl0rINjmzza2MwUwULA0RQWCLOC3LP6wqaq06e4jkfxIzS3dV0PqKs4qp0jS0m4VGjQVtrdmer/8n/8P+if/V//d7r71n+ja6/+kf7P/6f/vf43/+v/lX787e+rBl/7xL/uGJWjEnrb399XVUfduXuTBeHGyZIL5KcHjI3HTJxE9CUTwJyq5aVrOBzKzHDjc+qGSvTz+Nf/bvGU87vIKnEePnkDfJFtL0QsLAFByWNjH3iPwRs8cYsnSnigRJjifWjW3Z53xXUPH/FjhlCPlJv4Q5nZe+kjxC5YGgAAEABJREFU1R/KOv8PFf7cBb6QDhsbiR+p+dc7/0/5U9XT8vnzWn/skrzsJ7dv652//Z72v/8DtRyt+UcOHUg7d25o79pbeOO56mR45KQesgd0vPvuu9p5957WF2pw/kCpbrW6vq7H65FiwCmv9rR24bJslfgyRM0ow56dgk3//S/XyTF9FBezj+ZuZjKz93UJANvMunIze1/d8dOMd6uM3b3tDh81/vn/8/+l7/7NN5UmM2W8wnyPltOetu/s61/+t/+d7t66pQHhawBXvrvDXIkFm8CP8wgOpjle19Mpn5G9Yc2bZIwR8La8sE0152is3+91AvkXOGeUYWDGYJQex8wOamfsxylm1AH07pkjkDlnfJsYc49zvTkvdlO+p/tx3Xw+h/+888oug7fP9HOC9fvuR8uO82aMQyszY26HxONPvY/7/dQGRxXe7piOijrFdYihwL1OS4rO8calWt+ZLl7U2atX5X8Rx5cvy19pfVmR04mnnrqqk3yVbLZu692ffF8BHfQAcY+VULDF6uBAe2+/qXq8q/Gte/rx//uf6Z3/+v+h+e135f+LNWOs0K+1cO6stLSiGU7DQxn3xEadEwm3PdSD2Xt5Kn7q/cF5PtrQzB59/FDeQfS+Qtp72TEd14UQFcFUD2z5Ua4fEjTYfoePIN//1re1eXcLAM+1dXtHt964z3tBpXY/6Ft//Td6cPeeyhDx4PsqcI69uu4w43h1DIU5W/2c44z9/QOFEOSfUnu471Hdx01LczxmbzTQjBTtENcsaG9vTw3P6QhsDtoZYQh7mthXZKFQSwBPE54LGQrf2tnX5s6BsJ2mk7nGfEL0sWddjJzUYEgHt3vsxAJxxero6vLsFmbWhRnd81GdJ2aGaCb5zWo1yPP6iKur+4jyn6cI9p1OPFxwEBMKyz/5TouxWisB65M687HPq2HBIy6ybqks9/Xgxh1oT8U+Xnd7os23vq80vq/IKojo38Udc/x25wffVTWWzp9+QivDx3ipGajNB9pHt1MErBZP69SVT6rheG5WzTUuWFIulM+fCQeIrLKX0f5/0A0P1/NH0fv50pBx8VMUm8wgJhRiJw3hAynP4rkVdWWthUV2kmmrGSDe3d/U1uY2YViryUGpH/1gQ2+9uav5JGlre1ubGw+0cfcuiz7JX+IcN37uXEQjBN5Xy5fkEEB4WfJmWEQlXLx7Q6CiAzyDu/3+cMBR2IhYGY/czhE0E1z3VFUleSkAfEPIxCzMMkwbFxUDSmBRLW5/1rQMOJdh6KXFZQ0HbI+sKImREu14wUm000+7QIQr86dVH5cb/B6l4/JHU69/9PnfN88UOyDbIx1b0Ogxs6qhRpce12BlGVBLu7xFW5p2MePaaE2rvZHCfst58RtqNu4ptCKUiKz9/z9t19Yb13Wdv7XPzJkLZ3gTORQvFkmR1MWyLVnagmTXtqogre0aLgIXaN2kQPLQPjRAgf6C/oW+9bFAUfShjyny0ocCrV3EbpOTIiliyHasyKKsOymS4sxwOHPOyfcd8sgjknJiJzk6i3vvtfde+/bttddeh6YTbN65gQfL1xDSFpl9/gyOv3YJs3/yJmozh8Fi0N+Cq46Po0ZzAjRdtoMeZErk/VAo4lRB1Ne9rxbdFaJ5Fx0ohA0a5xwZgY9SxnDnNWM8ew094mOb+JFSdPQopFR0IOb067yVoTqnrowkKGF8ehqnz5/B4qkjmHxqkEMNIVz2WFcbQ5LDMESBmE2J1yCwbD2QEG0JQdSj2VCgYCpYtAniEtV2QC0qW1bHfoFx5SUsD3Y8prfCjL0kU2o+ZSiSlmaUQE4pG9S8PQK/htkjRzHNTk7w0jM6OkpehZuhhCAIoM3gzFEq5QEw2wnR96hdye9jZVGz/WWzjN/gh9njMs0M6qPZ43zwkebbDlKkRUN1Yow0iQ7jq60t/OKTq/RopBjjF735I9P0DwfYuL2M+9euwfEElJuNKokgvknisUkN9PMfvIv//+9/xyfv/BuuXvsITbaxPVCmu20WGBxAxyU0Ycj8Lb2a037aO88c2YEtGfiP82FmWb5kCHDZLtrdBMoQX6esPhE/WH1As6CFlFji4YsaTaOnn38OtUPD6HJcYzNDGDsywBNnENMLY5jnR6RqvYYmvWOSo6bUP2FTCjeOE2p7AGaOQHKQTRsLoOxTSABXqtUMiNu0lTMB1Lpgno4BhQG1acrySqvzCZGrhQZHocYC5xBTC/eoaeVemZqewVhjnJcVaqXREdTZuepABWXaeiV+PiwWi9ipj+xhU1nY/+NJE6r+9JfbF5cw0b6ML89I91SRptymvkxdirDRQGOel69aES2OvdPbgnH8xps5lQlubyS4d/0uVpavAVQaSB24qli/tYy01cXkRIjBtI0kA/rHuL+xTslAZaSKYSoAhAG26Y6T3b23H3m3LI/8BuET53mPTG3gjMUFP6iOcCPQdfkx7CHt39XVVayvbyAzYVsdFGgjv/K1S5hfWuR89dBKmugGbUwfncDZF57DH735BqaemkFMrQsusu5nm5tN9Di3UrrSym6720anQ2IjYoRhiWrdoTRQpR3cxTYvfQJ3qVzmZKbYpKujNjwEog0CXYlgL1G9y14pCtQEMvRohg1ob/Wwut4ETT+06MXoWBcdHrExeqjQmV3NqESNXICZZaTqIjOn/YCEAxBpksxMWY+RmXE3OmgDmO3mMzDjD/BhIC0vYurxl3limBnMPifxDiItSsr+BI7tsTxxS00bIC2ytBHOlVEU5p/HWrmEbm0b7R7t4noIaxqmxs/i+JERLtwWbnzyPjqt+8B2iibtvns3/g9hGmJq7g2cuvSXOPedv8E0L4phYGgHQDI0jfrUOVA/gIOlPd2DFIg2iLS500bhaeo470Zib77wTblOOfUXFE9pZ5x7RXbJzHZjjwepI79YQBo4umh38iRDwM3WjH1SXBpTp7Xw0uMJvr6yjtW1DTQJxpnZSfz5d76N1976JoYmTyGoTcPKg5yLo1h65hTKNd4NOPCYHpwi26rVahipH6KHp4C1eys0J7ggCe0VoTqOY2rkgIAKs1Bz0aVXoVLhJY+DUGfq9TpBlaJAE0Cg7bJD2H2Ub2bQIIyL3GMHm83NDByOg5WNvcVjQbfKHuupPcBgZll7jhNhLLezUsj4SmtCWQoiye4n9D1mLEFyziGrQ1mqb2Z9pQAzQ8ZXPhg3w95HbeQ8xfuJ85lpV8cFykDDgnQyQJ9gwVOlcfJpuPEhNAsJ1tbuY/XOMi9213H70xuo0UPBtcD92zexRTuYBjEe3ljG6sdXMcrTqMCFTZtblGhw9Sq2akCz5DBO70aRR29aMCqTBMbFMWO/+aLvyfuZs5Tuj/enc34eKk+Up/PQOEd5/KDQzKAiUjL99RUXkLXOZgatb5mX3iF+bQycg8yLm5/dhIUDOPncOfz+H7yOZ868jMnpZ3CYNDP3LKr1AQScF7B8wvnm3kPMCZTFoAtej5dDFwQFSNNu0uOgjrjAIaWJoF+uaPNi0qU7IaCGjQnwhBRS6zp2yIyTyXLiY/dJmBZJJofFI6ML7ZoTJ09CtnCFm0FtJNw0XTaebxzV0YCNmc4IQBcgYD/MxCEx3G0CApDK5vSIvxsx2ylvxpDy8p+72VlglnMZMp4xn/AjbycP82LG2RSAReLFRNW2EpUQtfl5hBN0gxWBzbU1BJUCRp9q4Mj50zjzjW/ABcD6/XtYu34V2HiA7t07SO5sYma4htFDw7j/o4/w8Ic/RXlkAN2qoV031Gbm4IZHkJYKPFpB7YNHo8MTHvU5z+qP57xfJzQzmNnBRcXmZlKmmRJcHs6L0qKszd18xVUi4OAHuZEnpyZRDEPcX1nB3dUN9KyI0Ykpgvkinnn+EmYXzqIxuUTFYHDFIkICWbhRM9LoUqLCk8Dsyjz2hOgKd4hQrUznHAoEd4dO6XK5DHVA2lP8HoGcAR6AbGXxzBx7XyCnAEORt26jpjBkrpN2D63NbaytPYQaRBIQ3CClEHilkRVqM6gdkWQ6DjYIAoI5gJlR9ld7Hcci6iczy2Sa2ROFmu3kmRlU12wnjd0n2U0GXCRhlwKROGaKf+gQ5i9eRg8EXNLCL979AfS32boP1vDhO/+Tbez2vU2sfxCBZyLSK1dQXe+guLaFnjUx/Mo0ggZw9b0fY2MlgU0OY3T+GHqFgP5hQy/osp6D/MtG7YQDHs1jzu6Pi7c3Ld5BZGbZ2ptpUOAQLSPsPkxBgHKBQ+CC7PRTlrSvKGXf1FZOATFljv3n5aBKc3X26BIGD01i7eEDmq7bNEcSejG2QQChyNOnl3bhqlUEpRLK1YGsLTNHTRyDHlyUaRUUygNw0sICEWBZIXUqCALeNZowM8g57ZyDCxykhVNq2wJ3BjOhckXGVQdGCeZgZiiVQ9bfxJWPruCzz27g+vVlLF+/jls3b6FF/7AAqzaljUXqQw7mfMDYfZRW1IwNKELKeYxm7Zl9nmdmj3hmpiKPyMyyvEeM31LEUQ6xDPmMe4EBxRDjs/OojQzBMa9zfx0JPzWHw5N4auI4fu+Zcxi3bdz+yY+Am8tIbq6g3ErRW2ti+b/exa3vfR+3/vM9dKnV9Me8JxaOozA4jB41l9rQf1VDxU/JfS/L9s9LX84XRr+ojvLMOB5KMNsJGc3m0MyysD/9KM6I6opinrpab8XNduo44kmYOXz4ME4+fQqDI4fQpZeBzhqaSiBAE449zkLhjeJ0AHNDgZSixMtgKSyhyHmWLKeINGRMO6NExIspQHV40atUKkR9D20CTxWllZVX4ydoCY+plV3WMUD1CoUgCxPKun3nJlbpCx0aHoQ6q448pH28Tge23HcCrgAsGSKBOg81YJVXKFLczBRklPOUMPucb2bZxJp9HqqMyMwU/E5IgBKI9Rl4iyBOOMEjR49RUwyDVw7EmzyF1lowV0fdRjGcjqG2lqL50QdIfvwetq/8HHP1MhafosnQ3kYtqGOa5kPqgI4FaCwcA3gEd7k++kqXANnmYAAIvFQsiUJSxvsSP/rn8qBqZvbYnPaXMdvJc8aOMsNsJw0Yu5VmlBCc+bqaGYr0EUvxmRlCgnCC3pzZhUWeYgW0Ol2GrOsMPcI2ZQg+O/jUqEGvBE8h5gXEWombOiS5dvMhAjYq88FcQJWO7FNzrTaAwDlsb/FbEcFa5cLEdAmpbMhjQa4zCWcbNAtSSgDywTRb67h79ybCUgFDQ4MYHx8jkCdxaGSEX+x69IZ0IFNEG6JHwGu3CsQiTWpOkn0Qmdk+tpnBzPbxf1cMmRAiAThvg98p+BWtx2M/RXlkBkfnzyBkZi9u48HPfoi1/30HGzyNClZDfbuC4HYHt7/3r2gtX0EtAIrUTFPHT6M+O4G4RM3M4Qzwk3V9bB5dmn3bYQxdIMmGQEv7jGZbCibYyld/8/lWmEvpj4tnplaRzbHZThx8zCzjucDBHOMwcvmqW9pcpFyW8lVp3XoAAARUSURBVAU+I65ibrg2vVWtzhbx0NVQiLsY+mIsBZnQKZBQi1PS7ptCJ1CHeOmK72iSMl4iLt3mBi8ebDwMizB2RH4/7R7tFoGqQGAXLICE6k+51mib6I+nCIRFXvjMLNtxWUfZ/4AyNrkxVlbvcziOmjyGfk+iRC0yMFDD0PAQCkW2xXqSL0p3bSf1VnL6STwKyoL8hxkbyhMMzQxmxtjjr9l+3uMl9qf2tb2/SMbJAawWpCM0b/LdbhVixAE5Q4cxM38asALKAJoPPkUwFGP4whJqjXFM1w+hRifEjfd/ihb9prfvPMTtDz7B3bUV3P30Y/zsww/B6wNtxnkMjB9Fu1xGpxRDbXDCiVuihEDQJgpg/MdGvuKbjzmvrvTeuJnBEXxmbIu0N650rsRUX5StLfsIPkozAJUoARtD/1+/h80mHtAPvsbT2UBUIqCToQtd+DVGDhLyfiVUotq0KdvvcVPoq58FAVwQoFKu0CbudCL6gqO4l0RBEEQ84qOgWIgolLw4olssqlSrEYGW5TtnETschcViRDBGFB6ZWQQShxfFcRJ9duNWFIbVaLA+zHoW9Xq9iJ2KimEx4kUyqpTLzA+jAtuTLNXnICMRDJS1Q8rLCC6S7H3ENgGWfQJl8nbzFBf1y++PK0/0RfL62wcsEqnvliScB0Qdzk0ncJEoZd/qxxaj8NBQpHZa7Wb04X98P3r/H/4++sk//WO0tXIrKrBvVCZRuWgRFUK0udWN6sFoZDGitvICRFPHj0VxZSBqGuUWwmjL4oiXysgSROZcRChnc6s2REmqviQHz1fWZ7CvO2VUVnX2EdvGLml8iudzo/UQT3OheE6BCzJ8GOcgJ9XJKavDOSGwM0w1W82o1WpleJP8MCxFNDGj5sNmRAUaqbzw6CgvJSZSzrFkBRxzzDHGcRzFxFWpXIrca3/21/6l1972l95425978XV/2n/dP3vmsl84ccGfPH3JP3fhdb9w6hW/8Owlv/TcZT+1cMHPnXzZH3v2sp9ffCGjucWLfm7xvJ9d9Kx30f/xn37X/9V3/85/69t/689deMVPTE36RqPhJ0bH/Exj0h+ZnN6lWX9k4gh5M356fNpPjU35ydHJRzQxMuFFjZGGP5CGG358aPxL0Vh9zB9Ev0pOg23192GCfZoib6be8HNDk36xPuFPVBt+aaDhR8bGvJtr+PpffNO/8dGKfymFP5Om/ny77V/c2PDn1lb9+WbbXwL8i6Rz3dSf7vb8idY9P3oz8tPtVX+Z/Feb8E//87/4sbff8osvX/RLnODF8Vk/PzLtZ4cm/HRt3E/Wd8a/d0wjtRF/EI3WRv3esnvTe+ciGzvHqlB5CjUXE7vr0x/2r98U11M0zbUVaa3npua8aGFmgeNZ8sfmjvkl0tyRJX/27Ev+7IVX/RxxtXjiZb908hV/4tRlf5J06vTX/emzr3p/8U1/7vwb/tmzf+jPv/yWf+Fr3/K/BAAA///DJGOqAAAABklEQVQDAKcCu7nQ1uLnAAAAAElFTkSuQmCC"/>
          <p:cNvSpPr>
            <a:spLocks noChangeAspect="1" noChangeArrowheads="1"/>
          </p:cNvSpPr>
          <p:nvPr/>
        </p:nvSpPr>
        <p:spPr bwMode="auto">
          <a:xfrm>
            <a:off x="4098925" y="-655638"/>
            <a:ext cx="1123950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/>
          <a:srcRect l="30548" t="50985" r="47717" b="31433"/>
          <a:stretch/>
        </p:blipFill>
        <p:spPr>
          <a:xfrm>
            <a:off x="2553862" y="1533234"/>
            <a:ext cx="4056963" cy="176389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/>
          <a:srcRect l="30674" t="49827" r="61742" b="31738"/>
          <a:stretch/>
        </p:blipFill>
        <p:spPr>
          <a:xfrm>
            <a:off x="1047750" y="1443244"/>
            <a:ext cx="1418792" cy="18538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371"/>
            <a:ext cx="6347713" cy="757333"/>
          </a:xfrm>
        </p:spPr>
        <p:txBody>
          <a:bodyPr>
            <a:normAutofit/>
          </a:bodyPr>
          <a:lstStyle/>
          <a:p>
            <a:r>
              <a:rPr lang="en-GB" sz="1800" b="1" u="sng" dirty="0" smtClean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Y6 Curriculum </a:t>
            </a:r>
            <a:r>
              <a:rPr lang="en-GB" sz="1800" b="1" u="sng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Curriculum information is available on the school website: https://www.stpaulsce.co.uk/</a:t>
            </a:r>
            <a:endParaRPr lang="en-GB" sz="1800" b="1" u="sng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6934" t="14654" r="24327" b="4259"/>
          <a:stretch/>
        </p:blipFill>
        <p:spPr>
          <a:xfrm>
            <a:off x="467544" y="764704"/>
            <a:ext cx="7992888" cy="59766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Arriving and Leaving School</a:t>
            </a:r>
            <a:endParaRPr lang="en-GB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84784"/>
            <a:ext cx="6347714" cy="3880773"/>
          </a:xfrm>
        </p:spPr>
        <p:txBody>
          <a:bodyPr>
            <a:normAutofit/>
          </a:bodyPr>
          <a:lstStyle/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Registration opens at 8.50am and closes at 9.10am. 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Children in Year 6 should walk down the path to the back of the Year 6 building.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School finishes at 3.20pm and children should be collected from the end of the Year 6 walkway.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Year 6, children can walk home from school if parents provide permission.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Any changes to home time collection arrangements must be notified by an adult to school staff and not via the child.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699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b="1" u="sng" dirty="0" smtClean="0"/>
              <a:t>Uniform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70000"/>
            <a:ext cx="6779096" cy="4824536"/>
          </a:xfrm>
        </p:spPr>
        <p:txBody>
          <a:bodyPr>
            <a:normAutofit lnSpcReduction="10000"/>
          </a:bodyPr>
          <a:lstStyle/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Y6 will wear new burgundy jumpers from September.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Due to limited storage space, only reading book bags, lunch boxes and small drawstring bags are permitted.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School will provide all stationery and a water bottle.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children should wear a white t-shirt, black shorts/leggings/tracksuit bottoms and pumps or trainers for P.E. Children should wear their school jumpers with their P.E kit.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PE will be on a Tuesday and children should come into school wearing the correct PE kit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. Earrings should be removed for PE </a:t>
            </a: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alse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nails or nail varnish should be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not be worn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jewellery for religiou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s/cultural reasons is allowed. Earring should be studs. </a:t>
            </a: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443136"/>
          </a:xfrm>
        </p:spPr>
        <p:txBody>
          <a:bodyPr>
            <a:noAutofit/>
          </a:bodyPr>
          <a:lstStyle/>
          <a:p>
            <a:r>
              <a:rPr lang="en-GB" b="1" u="sng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6347714" cy="3880773"/>
          </a:xfrm>
        </p:spPr>
        <p:txBody>
          <a:bodyPr>
            <a:noAutofit/>
          </a:bodyPr>
          <a:lstStyle/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children will normally have a group guided reading session each week with a member of the teaching staff. 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Individual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readers are heard when possible by a member of staff or school helper, but the timetable is very busy and this cannot be guaranteed everyday, so daily reading at home is essential.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Their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will be rewards in class for children who read regularly at home.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Any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reading, no matter whether it is their school book, or their favourite superhero annual, should ideally be logged on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“Learning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Parents” platform.</a:t>
            </a: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en-GB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Homework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6347714" cy="3880773"/>
          </a:xfrm>
        </p:spPr>
        <p:txBody>
          <a:bodyPr>
            <a:normAutofit/>
          </a:bodyPr>
          <a:lstStyle/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 piece of Maths and 1 piece of English homework will be given out each week and is always based on current classroom learning.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Help is available any day before hand-in-day.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Any homework not completed will be done during  lunchtime.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This is also given to help prepare the children for high school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Regular reading and practising times tables would also be beneficial.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KS2 SATs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178" y="1484784"/>
            <a:ext cx="6347714" cy="3880773"/>
          </a:xfrm>
        </p:spPr>
        <p:txBody>
          <a:bodyPr>
            <a:noAutofit/>
          </a:bodyPr>
          <a:lstStyle/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Monday 10</a:t>
            </a:r>
            <a:r>
              <a:rPr lang="en-GB" sz="20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May 2027 to Thursday 13</a:t>
            </a:r>
            <a:r>
              <a:rPr lang="en-GB" sz="20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May 2027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Grammar Test (45 mins)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Spelling Test (20 questions)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Reading Test (60 mins)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Maths Arithmetic Test (30 mins)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Maths Reasoning Test 1 (40 mins)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Maths Reasoning Test 2 (40 mins)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We will complete SATs learning checks each half-term to prepare the children for the test routines.</a:t>
            </a:r>
          </a:p>
          <a:p>
            <a:r>
              <a:rPr lang="en-GB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While practice is essential, we endeavour to make it as light-hearted and fun as possible.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136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 of Year rewards!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7656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C00000"/>
      </a:accent1>
      <a:accent2>
        <a:srgbClr val="FF0000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1041</TotalTime>
  <Words>629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Comic Sans MS</vt:lpstr>
      <vt:lpstr>Trebuchet MS</vt:lpstr>
      <vt:lpstr>Wingdings 3</vt:lpstr>
      <vt:lpstr>Facet</vt:lpstr>
      <vt:lpstr>Welcome  to Year 6!</vt:lpstr>
      <vt:lpstr>Who are the teaching staff?</vt:lpstr>
      <vt:lpstr>Y6 Curriculum Curriculum information is available on the school website: https://www.stpaulsce.co.uk/</vt:lpstr>
      <vt:lpstr>Arriving and Leaving School</vt:lpstr>
      <vt:lpstr>Uniform</vt:lpstr>
      <vt:lpstr>Reading</vt:lpstr>
      <vt:lpstr>Homework</vt:lpstr>
      <vt:lpstr>KS2 SATs</vt:lpstr>
      <vt:lpstr>End of Year rewards!</vt:lpstr>
      <vt:lpstr>Transition to High School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2!</dc:title>
  <dc:creator>v humphreys</dc:creator>
  <cp:lastModifiedBy>Hick, Emma</cp:lastModifiedBy>
  <cp:revision>50</cp:revision>
  <dcterms:created xsi:type="dcterms:W3CDTF">2015-09-11T12:38:44Z</dcterms:created>
  <dcterms:modified xsi:type="dcterms:W3CDTF">2026-06-10T13:24:35Z</dcterms:modified>
</cp:coreProperties>
</file>